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07488" cy="6840538"/>
  <p:notesSz cx="6840538" cy="9107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324" y="12"/>
      </p:cViewPr>
      <p:guideLst>
        <p:guide orient="horz" pos="2154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5400" y="3834720"/>
            <a:ext cx="819684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55880" y="383472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5400" y="383472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1725120" y="1477080"/>
            <a:ext cx="5657040" cy="451368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1725120" y="1477080"/>
            <a:ext cx="5657040" cy="451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5400" y="273960"/>
            <a:ext cx="8196840" cy="52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5400" y="383472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55880" y="383472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5400" y="3834720"/>
            <a:ext cx="819684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5400" y="3834720"/>
            <a:ext cx="819684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55880" y="383472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5400" y="383472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1725120" y="1477080"/>
            <a:ext cx="5657040" cy="451368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3"/>
          <p:cNvPicPr/>
          <p:nvPr/>
        </p:nvPicPr>
        <p:blipFill>
          <a:blip r:embed="rId2"/>
          <a:stretch/>
        </p:blipFill>
        <p:spPr>
          <a:xfrm>
            <a:off x="1725120" y="1477080"/>
            <a:ext cx="5657040" cy="451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5400" y="273960"/>
            <a:ext cx="8196840" cy="52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5400" y="383472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4513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55880" y="383472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540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55880" y="1477080"/>
            <a:ext cx="399996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5400" y="3834720"/>
            <a:ext cx="8196840" cy="215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4651920"/>
            <a:ext cx="9114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" y="2"/>
                </a:moveTo>
                <a:lnTo>
                  <a:pt x="3" y="4"/>
                </a:lnTo>
                <a:lnTo>
                  <a:pt x="5" y="6"/>
                </a:lnTo>
                <a:close/>
              </a:path>
            </a:pathLst>
          </a:custGeom>
          <a:gradFill>
            <a:gsLst>
              <a:gs pos="0">
                <a:srgbClr val="007897"/>
              </a:gs>
              <a:gs pos="100000">
                <a:srgbClr val="4ABBE0"/>
              </a:gs>
            </a:gsLst>
            <a:lin ang="30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1680840" y="4939920"/>
            <a:ext cx="7426800" cy="485640"/>
          </a:xfrm>
          <a:custGeom>
            <a:avLst/>
            <a:gdLst/>
            <a:ahLst/>
            <a:cxnLst/>
            <a:rect l="l" t="t" r="r" b="b"/>
            <a:pathLst>
              <a:path w="4697" h="367">
                <a:moveTo>
                  <a:pt x="1" y="2"/>
                </a:moveTo>
                <a:lnTo>
                  <a:pt x="3" y="4"/>
                </a:lnTo>
                <a:lnTo>
                  <a:pt x="5" y="6"/>
                </a:lnTo>
                <a:lnTo>
                  <a:pt x="7" y="8"/>
                </a:lnTo>
                <a:close/>
              </a:path>
            </a:pathLst>
          </a:custGeom>
          <a:solidFill>
            <a:srgbClr val="9FCBDC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6360" y="5223240"/>
            <a:ext cx="9071280" cy="78480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1" y="2"/>
                </a:moveTo>
                <a:lnTo>
                  <a:pt x="3" y="4"/>
                </a:lnTo>
                <a:lnTo>
                  <a:pt x="5" y="6"/>
                </a:lnTo>
                <a:lnTo>
                  <a:pt x="7" y="8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 1016"/>
          <p:cNvPicPr/>
          <p:nvPr/>
        </p:nvPicPr>
        <p:blipFill>
          <a:blip r:embed="rId14"/>
          <a:stretch/>
        </p:blipFill>
        <p:spPr>
          <a:xfrm>
            <a:off x="0" y="4984200"/>
            <a:ext cx="9107640" cy="1860120"/>
          </a:xfrm>
          <a:prstGeom prst="rect">
            <a:avLst/>
          </a:prstGeom>
          <a:ln>
            <a:noFill/>
          </a:ln>
        </p:spPr>
      </p:pic>
      <p:sp>
        <p:nvSpPr>
          <p:cNvPr id="4" name="CustomShape 4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Image 1018"/>
          <p:cNvPicPr/>
          <p:nvPr/>
        </p:nvPicPr>
        <p:blipFill>
          <a:blip r:embed="rId15"/>
          <a:stretch/>
        </p:blipFill>
        <p:spPr>
          <a:xfrm>
            <a:off x="-9360" y="4978080"/>
            <a:ext cx="9117000" cy="80244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Образец заголовка</a:t>
            </a:r>
            <a:endParaRPr lang="ru-RU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/>
          <a:lstStyle/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Образец текста</a:t>
            </a:r>
          </a:p>
          <a:p>
            <a:pPr marL="620640" lvl="1" indent="-228240">
              <a:lnSpc>
                <a:spcPct val="100000"/>
              </a:lnSpc>
              <a:buClr>
                <a:srgbClr val="2DA2BF"/>
              </a:buClr>
              <a:buSzPct val="68000"/>
              <a:buFont typeface="Verdana"/>
              <a:buChar char="◦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Второй уровень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858960" lvl="2" indent="-228240">
              <a:lnSpc>
                <a:spcPct val="100000"/>
              </a:lnSpc>
              <a:buClr>
                <a:srgbClr val="DA1F28"/>
              </a:buClr>
              <a:buSzPct val="68000"/>
              <a:buFont typeface="Wingdings 2" charset="2"/>
              <a:buChar char=""/>
            </a:pPr>
            <a:r>
              <a:rPr lang="ru-RU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Третий уровень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1143000" lvl="3" indent="-228240">
              <a:lnSpc>
                <a:spcPct val="100000"/>
              </a:lnSpc>
              <a:buClr>
                <a:srgbClr val="DA1F28"/>
              </a:buClr>
              <a:buSzPct val="68000"/>
              <a:buFont typeface="Wingdings 2" charset="2"/>
              <a:buChar char="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Четвертый уровень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1371600" lvl="4" indent="-228240">
              <a:lnSpc>
                <a:spcPct val="100000"/>
              </a:lnSpc>
              <a:buClr>
                <a:srgbClr val="DA1F28"/>
              </a:buClr>
              <a:buSzPct val="68000"/>
              <a:buFont typeface="Wingdings 2" charset="2"/>
              <a:buChar char="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Пятый уровень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/>
          </p:nvPr>
        </p:nvSpPr>
        <p:spPr>
          <a:xfrm>
            <a:off x="6701400" y="6391800"/>
            <a:ext cx="1911240" cy="363960"/>
          </a:xfrm>
          <a:prstGeom prst="rect">
            <a:avLst/>
          </a:prstGeom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13160" y="4989240"/>
            <a:ext cx="3786840" cy="14389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1" y="2"/>
                </a:moveTo>
                <a:lnTo>
                  <a:pt x="3" y="4"/>
                </a:lnTo>
                <a:lnTo>
                  <a:pt x="5" y="6"/>
                </a:lnTo>
                <a:lnTo>
                  <a:pt x="7" y="8"/>
                </a:lnTo>
              </a:path>
            </a:pathLst>
          </a:custGeom>
          <a:solidFill>
            <a:srgbClr val="9FCBDC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-52200" y="5769720"/>
            <a:ext cx="3785040" cy="83556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1" y="2"/>
                </a:moveTo>
                <a:lnTo>
                  <a:pt x="3" y="4"/>
                </a:lnTo>
                <a:lnTo>
                  <a:pt x="5" y="6"/>
                </a:lnTo>
                <a:lnTo>
                  <a:pt x="7" y="8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Image 1002"/>
          <p:cNvPicPr/>
          <p:nvPr/>
        </p:nvPicPr>
        <p:blipFill>
          <a:blip r:embed="rId14"/>
          <a:stretch/>
        </p:blipFill>
        <p:spPr>
          <a:xfrm>
            <a:off x="-4680" y="5775840"/>
            <a:ext cx="3386520" cy="107640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276840" y="6404760"/>
            <a:ext cx="169308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Image 1004"/>
          <p:cNvPicPr/>
          <p:nvPr/>
        </p:nvPicPr>
        <p:blipFill>
          <a:blip r:embed="rId15"/>
          <a:stretch/>
        </p:blipFill>
        <p:spPr>
          <a:xfrm>
            <a:off x="-17280" y="5763240"/>
            <a:ext cx="3399480" cy="1095480"/>
          </a:xfrm>
          <a:prstGeom prst="rect">
            <a:avLst/>
          </a:prstGeom>
          <a:ln>
            <a:noFill/>
          </a:ln>
        </p:spPr>
      </p:pic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5400" y="273960"/>
            <a:ext cx="8196840" cy="1139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Образец заголовка</a:t>
            </a:r>
            <a:endParaRPr lang="ru-RU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5400" y="1477080"/>
            <a:ext cx="8196840" cy="4513680"/>
          </a:xfrm>
          <a:prstGeom prst="rect">
            <a:avLst/>
          </a:prstGeom>
        </p:spPr>
        <p:txBody>
          <a:bodyPr/>
          <a:lstStyle/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Образец текста</a:t>
            </a:r>
          </a:p>
          <a:p>
            <a:pPr marL="620640" lvl="1" indent="-228240">
              <a:lnSpc>
                <a:spcPct val="100000"/>
              </a:lnSpc>
              <a:buClr>
                <a:srgbClr val="2DA2BF"/>
              </a:buClr>
              <a:buSzPct val="68000"/>
              <a:buFont typeface="Verdana"/>
              <a:buChar char="◦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Второй уровень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858960" lvl="2" indent="-228240">
              <a:lnSpc>
                <a:spcPct val="100000"/>
              </a:lnSpc>
              <a:buClr>
                <a:srgbClr val="DA1F28"/>
              </a:buClr>
              <a:buSzPct val="68000"/>
              <a:buFont typeface="Wingdings 2" charset="2"/>
              <a:buChar char=""/>
            </a:pPr>
            <a:r>
              <a:rPr lang="ru-RU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Третий уровень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1143000" lvl="3" indent="-228240">
              <a:lnSpc>
                <a:spcPct val="100000"/>
              </a:lnSpc>
              <a:buClr>
                <a:srgbClr val="DA1F28"/>
              </a:buClr>
              <a:buSzPct val="68000"/>
              <a:buFont typeface="Wingdings 2" charset="2"/>
              <a:buChar char="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Четвертый уровень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1371600" lvl="4" indent="-228240">
              <a:lnSpc>
                <a:spcPct val="100000"/>
              </a:lnSpc>
              <a:buClr>
                <a:srgbClr val="DA1F28"/>
              </a:buClr>
              <a:buSzPct val="68000"/>
              <a:buFont typeface="Wingdings 2" charset="2"/>
              <a:buChar char="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Пятый уровень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701400" y="6391800"/>
            <a:ext cx="1911240" cy="363960"/>
          </a:xfrm>
          <a:prstGeom prst="rect">
            <a:avLst/>
          </a:prstGeom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5"/>
          <p:cNvPicPr/>
          <p:nvPr/>
        </p:nvPicPr>
        <p:blipFill>
          <a:blip r:embed="rId2"/>
          <a:stretch/>
        </p:blipFill>
        <p:spPr>
          <a:xfrm>
            <a:off x="0" y="1500120"/>
            <a:ext cx="2268000" cy="312552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87480" y="5532480"/>
            <a:ext cx="2107800" cy="76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/>
          <a:lstStyle/>
          <a:p>
            <a:pPr algn="ctr">
              <a:lnSpc>
                <a:spcPct val="100000"/>
              </a:lnSpc>
            </a:pPr>
            <a:r>
              <a:rPr lang="ru-RU" sz="80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r>
              <a:rPr lang="ru-RU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0+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09440" y="189000"/>
            <a:ext cx="9021240" cy="2087280"/>
          </a:xfrm>
          <a:prstGeom prst="rect">
            <a:avLst/>
          </a:prstGeom>
          <a:noFill/>
          <a:ln>
            <a:noFill/>
          </a:ln>
        </p:spPr>
        <p:txBody>
          <a:bodyPr lIns="45720" rIns="4572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Спортивный клуб «Русский силомер»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Уральский Государственный Университет Физической Культуры (ЕФ)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Спортивно-патриотический отдел Екатеринбургской Епархии</a:t>
            </a:r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4140360" y="5916600"/>
            <a:ext cx="47397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посвящается последнему русскому Императору Николаю II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Рисунок 1"/>
          <p:cNvPicPr/>
          <p:nvPr/>
        </p:nvPicPr>
        <p:blipFill>
          <a:blip r:embed="rId3"/>
          <a:stretch/>
        </p:blipFill>
        <p:spPr>
          <a:xfrm>
            <a:off x="2482920" y="2276640"/>
            <a:ext cx="6121080" cy="133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Заголовок 2"/>
          <p:cNvPicPr/>
          <p:nvPr/>
        </p:nvPicPr>
        <p:blipFill>
          <a:blip r:embed="rId2"/>
          <a:stretch/>
        </p:blipFill>
        <p:spPr>
          <a:xfrm>
            <a:off x="506520" y="2419200"/>
            <a:ext cx="8435520" cy="1304640"/>
          </a:xfrm>
          <a:prstGeom prst="rect">
            <a:avLst/>
          </a:prstGeom>
          <a:ln>
            <a:noFill/>
          </a:ln>
        </p:spPr>
      </p:pic>
      <p:sp>
        <p:nvSpPr>
          <p:cNvPr id="130" name="TextShape 1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Заголовок 2"/>
          <p:cNvPicPr/>
          <p:nvPr/>
        </p:nvPicPr>
        <p:blipFill>
          <a:blip r:embed="rId2"/>
          <a:stretch/>
        </p:blipFill>
        <p:spPr>
          <a:xfrm>
            <a:off x="57312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286160" y="5929200"/>
            <a:ext cx="43207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- 1 балл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5"/>
          <p:cNvPicPr/>
          <p:nvPr/>
        </p:nvPicPr>
        <p:blipFill>
          <a:blip r:embed="rId3"/>
          <a:stretch/>
        </p:blipFill>
        <p:spPr>
          <a:xfrm>
            <a:off x="4929120" y="1571760"/>
            <a:ext cx="3387240" cy="3944520"/>
          </a:xfrm>
          <a:prstGeom prst="rect">
            <a:avLst/>
          </a:prstGeom>
          <a:ln>
            <a:noFill/>
          </a:ln>
        </p:spPr>
      </p:pic>
      <p:pic>
        <p:nvPicPr>
          <p:cNvPr id="134" name="Picture 5"/>
          <p:cNvPicPr/>
          <p:nvPr/>
        </p:nvPicPr>
        <p:blipFill>
          <a:blip r:embed="rId4"/>
          <a:stretch/>
        </p:blipFill>
        <p:spPr>
          <a:xfrm>
            <a:off x="1357200" y="1571760"/>
            <a:ext cx="2830320" cy="3871440"/>
          </a:xfrm>
          <a:prstGeom prst="rect">
            <a:avLst/>
          </a:prstGeom>
          <a:ln>
            <a:noFill/>
          </a:ln>
        </p:spPr>
      </p:pic>
      <p:sp>
        <p:nvSpPr>
          <p:cNvPr id="135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7"/>
          <p:cNvPicPr/>
          <p:nvPr/>
        </p:nvPicPr>
        <p:blipFill>
          <a:blip r:embed="rId2"/>
          <a:stretch/>
        </p:blipFill>
        <p:spPr>
          <a:xfrm>
            <a:off x="4786200" y="785880"/>
            <a:ext cx="3962160" cy="5428800"/>
          </a:xfrm>
          <a:prstGeom prst="rect">
            <a:avLst/>
          </a:prstGeom>
          <a:ln>
            <a:noFill/>
          </a:ln>
        </p:spPr>
      </p:pic>
      <p:pic>
        <p:nvPicPr>
          <p:cNvPr id="137" name="Заголовок 2"/>
          <p:cNvPicPr/>
          <p:nvPr/>
        </p:nvPicPr>
        <p:blipFill>
          <a:blip r:embed="rId3"/>
          <a:stretch/>
        </p:blipFill>
        <p:spPr>
          <a:xfrm>
            <a:off x="500040" y="0"/>
            <a:ext cx="8229240" cy="93780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3071880" y="5929200"/>
            <a:ext cx="57859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смена хвата 2-х рук - 2 балла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11"/>
          <p:cNvPicPr/>
          <p:nvPr/>
        </p:nvPicPr>
        <p:blipFill>
          <a:blip r:embed="rId4"/>
          <a:stretch/>
        </p:blipFill>
        <p:spPr>
          <a:xfrm>
            <a:off x="857160" y="1027080"/>
            <a:ext cx="2571480" cy="891720"/>
          </a:xfrm>
          <a:prstGeom prst="rect">
            <a:avLst/>
          </a:prstGeom>
          <a:ln>
            <a:noFill/>
          </a:ln>
        </p:spPr>
      </p:pic>
      <p:pic>
        <p:nvPicPr>
          <p:cNvPr id="140" name="Picture 12"/>
          <p:cNvPicPr/>
          <p:nvPr/>
        </p:nvPicPr>
        <p:blipFill>
          <a:blip r:embed="rId5"/>
          <a:stretch/>
        </p:blipFill>
        <p:spPr>
          <a:xfrm>
            <a:off x="928800" y="2973240"/>
            <a:ext cx="2499840" cy="807840"/>
          </a:xfrm>
          <a:prstGeom prst="rect">
            <a:avLst/>
          </a:prstGeom>
          <a:ln>
            <a:noFill/>
          </a:ln>
        </p:spPr>
      </p:pic>
      <p:pic>
        <p:nvPicPr>
          <p:cNvPr id="141" name="Picture 13"/>
          <p:cNvPicPr/>
          <p:nvPr/>
        </p:nvPicPr>
        <p:blipFill>
          <a:blip r:embed="rId6"/>
          <a:stretch/>
        </p:blipFill>
        <p:spPr>
          <a:xfrm>
            <a:off x="928800" y="1957320"/>
            <a:ext cx="2571480" cy="899640"/>
          </a:xfrm>
          <a:prstGeom prst="rect">
            <a:avLst/>
          </a:prstGeom>
          <a:ln>
            <a:noFill/>
          </a:ln>
        </p:spPr>
      </p:pic>
      <p:pic>
        <p:nvPicPr>
          <p:cNvPr id="142" name="Picture 13"/>
          <p:cNvPicPr/>
          <p:nvPr/>
        </p:nvPicPr>
        <p:blipFill>
          <a:blip r:embed="rId6"/>
          <a:stretch/>
        </p:blipFill>
        <p:spPr>
          <a:xfrm>
            <a:off x="1000080" y="3911760"/>
            <a:ext cx="2499840" cy="874440"/>
          </a:xfrm>
          <a:prstGeom prst="rect">
            <a:avLst/>
          </a:prstGeom>
          <a:ln>
            <a:noFill/>
          </a:ln>
        </p:spPr>
      </p:pic>
      <p:pic>
        <p:nvPicPr>
          <p:cNvPr id="143" name="Picture 11"/>
          <p:cNvPicPr/>
          <p:nvPr/>
        </p:nvPicPr>
        <p:blipFill>
          <a:blip r:embed="rId4"/>
          <a:stretch/>
        </p:blipFill>
        <p:spPr>
          <a:xfrm>
            <a:off x="928800" y="4857840"/>
            <a:ext cx="2650680" cy="918720"/>
          </a:xfrm>
          <a:prstGeom prst="rect">
            <a:avLst/>
          </a:prstGeom>
          <a:ln>
            <a:noFill/>
          </a:ln>
        </p:spPr>
      </p:pic>
      <p:sp>
        <p:nvSpPr>
          <p:cNvPr id="144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Заголовок 2"/>
          <p:cNvPicPr/>
          <p:nvPr/>
        </p:nvPicPr>
        <p:blipFill>
          <a:blip r:embed="rId2"/>
          <a:stretch/>
        </p:blipFill>
        <p:spPr>
          <a:xfrm>
            <a:off x="50004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4214880" y="5929200"/>
            <a:ext cx="461916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 3 балла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5"/>
          <p:cNvPicPr/>
          <p:nvPr/>
        </p:nvPicPr>
        <p:blipFill>
          <a:blip r:embed="rId3"/>
          <a:stretch/>
        </p:blipFill>
        <p:spPr>
          <a:xfrm>
            <a:off x="4786200" y="1143000"/>
            <a:ext cx="3999960" cy="4803480"/>
          </a:xfrm>
          <a:prstGeom prst="rect">
            <a:avLst/>
          </a:prstGeom>
          <a:ln>
            <a:noFill/>
          </a:ln>
        </p:spPr>
      </p:pic>
      <p:pic>
        <p:nvPicPr>
          <p:cNvPr id="148" name="Объект 4"/>
          <p:cNvPicPr/>
          <p:nvPr/>
        </p:nvPicPr>
        <p:blipFill>
          <a:blip r:embed="rId4"/>
          <a:srcRect l="6924" t="57949" r="1173" b="10559"/>
          <a:stretch/>
        </p:blipFill>
        <p:spPr>
          <a:xfrm>
            <a:off x="0" y="2357280"/>
            <a:ext cx="4714560" cy="116640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Заголовок 2"/>
          <p:cNvPicPr/>
          <p:nvPr/>
        </p:nvPicPr>
        <p:blipFill>
          <a:blip r:embed="rId2"/>
          <a:stretch/>
        </p:blipFill>
        <p:spPr>
          <a:xfrm>
            <a:off x="500040" y="21276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285840" y="3214800"/>
            <a:ext cx="474768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- 4 балла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Picture 5"/>
          <p:cNvPicPr/>
          <p:nvPr/>
        </p:nvPicPr>
        <p:blipFill>
          <a:blip r:embed="rId3"/>
          <a:stretch/>
        </p:blipFill>
        <p:spPr>
          <a:xfrm>
            <a:off x="4643280" y="1785960"/>
            <a:ext cx="4471560" cy="4479480"/>
          </a:xfrm>
          <a:prstGeom prst="rect">
            <a:avLst/>
          </a:prstGeom>
          <a:ln>
            <a:noFill/>
          </a:ln>
        </p:spPr>
      </p:pic>
      <p:sp>
        <p:nvSpPr>
          <p:cNvPr id="153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Заголовок 2"/>
          <p:cNvPicPr/>
          <p:nvPr/>
        </p:nvPicPr>
        <p:blipFill>
          <a:blip r:embed="rId2"/>
          <a:stretch/>
        </p:blipFill>
        <p:spPr>
          <a:xfrm>
            <a:off x="542880" y="2494080"/>
            <a:ext cx="8229240" cy="1364760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Заголовок 2"/>
          <p:cNvPicPr/>
          <p:nvPr/>
        </p:nvPicPr>
        <p:blipFill>
          <a:blip r:embed="rId2"/>
          <a:stretch/>
        </p:blipFill>
        <p:spPr>
          <a:xfrm>
            <a:off x="426960" y="0"/>
            <a:ext cx="8229240" cy="112680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4106880" y="5877000"/>
            <a:ext cx="451908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- 5 баллов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6"/>
          <p:cNvPicPr/>
          <p:nvPr/>
        </p:nvPicPr>
        <p:blipFill>
          <a:blip r:embed="rId3"/>
          <a:stretch/>
        </p:blipFill>
        <p:spPr>
          <a:xfrm>
            <a:off x="0" y="1214280"/>
            <a:ext cx="4687560" cy="4525560"/>
          </a:xfrm>
          <a:prstGeom prst="rect">
            <a:avLst/>
          </a:prstGeom>
          <a:ln>
            <a:noFill/>
          </a:ln>
        </p:spPr>
      </p:pic>
      <p:pic>
        <p:nvPicPr>
          <p:cNvPr id="159" name="Picture 7"/>
          <p:cNvPicPr/>
          <p:nvPr/>
        </p:nvPicPr>
        <p:blipFill>
          <a:blip r:embed="rId4"/>
          <a:stretch/>
        </p:blipFill>
        <p:spPr>
          <a:xfrm>
            <a:off x="4786200" y="928800"/>
            <a:ext cx="3714480" cy="4952520"/>
          </a:xfrm>
          <a:prstGeom prst="rect">
            <a:avLst/>
          </a:prstGeom>
          <a:ln>
            <a:noFill/>
          </a:ln>
        </p:spPr>
      </p:pic>
      <p:sp>
        <p:nvSpPr>
          <p:cNvPr id="160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Заголовок 2"/>
          <p:cNvPicPr/>
          <p:nvPr/>
        </p:nvPicPr>
        <p:blipFill>
          <a:blip r:embed="rId2"/>
          <a:stretch/>
        </p:blipFill>
        <p:spPr>
          <a:xfrm>
            <a:off x="57312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231840" y="2708280"/>
            <a:ext cx="457164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- 6 баллов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6"/>
          <p:cNvPicPr/>
          <p:nvPr/>
        </p:nvPicPr>
        <p:blipFill>
          <a:blip r:embed="rId3"/>
          <a:stretch/>
        </p:blipFill>
        <p:spPr>
          <a:xfrm>
            <a:off x="4929120" y="1571760"/>
            <a:ext cx="3230280" cy="4574880"/>
          </a:xfrm>
          <a:prstGeom prst="rect">
            <a:avLst/>
          </a:prstGeom>
          <a:ln>
            <a:noFill/>
          </a:ln>
        </p:spPr>
      </p:pic>
      <p:sp>
        <p:nvSpPr>
          <p:cNvPr id="164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5"/>
          <p:cNvPicPr/>
          <p:nvPr/>
        </p:nvPicPr>
        <p:blipFill>
          <a:blip r:embed="rId2"/>
          <a:stretch/>
        </p:blipFill>
        <p:spPr>
          <a:xfrm>
            <a:off x="3929040" y="2214720"/>
            <a:ext cx="4901760" cy="3507840"/>
          </a:xfrm>
          <a:prstGeom prst="rect">
            <a:avLst/>
          </a:prstGeom>
          <a:ln>
            <a:noFill/>
          </a:ln>
        </p:spPr>
      </p:pic>
      <p:pic>
        <p:nvPicPr>
          <p:cNvPr id="166" name="Заголовок 2"/>
          <p:cNvPicPr/>
          <p:nvPr/>
        </p:nvPicPr>
        <p:blipFill>
          <a:blip r:embed="rId3"/>
          <a:stretch/>
        </p:blipFill>
        <p:spPr>
          <a:xfrm>
            <a:off x="42696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250920" y="2924280"/>
            <a:ext cx="533196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- 7 баллов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7"/>
          <p:cNvPicPr/>
          <p:nvPr/>
        </p:nvPicPr>
        <p:blipFill>
          <a:blip r:embed="rId2"/>
          <a:stretch/>
        </p:blipFill>
        <p:spPr>
          <a:xfrm>
            <a:off x="6143760" y="928800"/>
            <a:ext cx="2785680" cy="4046040"/>
          </a:xfrm>
          <a:prstGeom prst="rect">
            <a:avLst/>
          </a:prstGeom>
          <a:ln>
            <a:noFill/>
          </a:ln>
        </p:spPr>
      </p:pic>
      <p:pic>
        <p:nvPicPr>
          <p:cNvPr id="170" name="Picture 8"/>
          <p:cNvPicPr/>
          <p:nvPr/>
        </p:nvPicPr>
        <p:blipFill>
          <a:blip r:embed="rId3"/>
          <a:stretch/>
        </p:blipFill>
        <p:spPr>
          <a:xfrm>
            <a:off x="3214800" y="2000160"/>
            <a:ext cx="3520800" cy="2987280"/>
          </a:xfrm>
          <a:prstGeom prst="rect">
            <a:avLst/>
          </a:prstGeom>
          <a:ln>
            <a:noFill/>
          </a:ln>
        </p:spPr>
      </p:pic>
      <p:pic>
        <p:nvPicPr>
          <p:cNvPr id="171" name="Заголовок 2"/>
          <p:cNvPicPr/>
          <p:nvPr/>
        </p:nvPicPr>
        <p:blipFill>
          <a:blip r:embed="rId4"/>
          <a:stretch/>
        </p:blipFill>
        <p:spPr>
          <a:xfrm>
            <a:off x="57312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4071960" y="5715000"/>
            <a:ext cx="451908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- 8 баллов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7"/>
          <p:cNvPicPr/>
          <p:nvPr/>
        </p:nvPicPr>
        <p:blipFill>
          <a:blip r:embed="rId5"/>
          <a:stretch/>
        </p:blipFill>
        <p:spPr>
          <a:xfrm>
            <a:off x="357120" y="1428840"/>
            <a:ext cx="2963520" cy="3571560"/>
          </a:xfrm>
          <a:prstGeom prst="rect">
            <a:avLst/>
          </a:prstGeom>
          <a:ln>
            <a:noFill/>
          </a:ln>
        </p:spPr>
      </p:pic>
      <p:sp>
        <p:nvSpPr>
          <p:cNvPr id="174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6"/>
          <p:cNvPicPr/>
          <p:nvPr/>
        </p:nvPicPr>
        <p:blipFill>
          <a:blip r:embed="rId2"/>
          <a:stretch/>
        </p:blipFill>
        <p:spPr>
          <a:xfrm>
            <a:off x="214200" y="227160"/>
            <a:ext cx="2049120" cy="454608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2914560" y="3500280"/>
            <a:ext cx="4752720" cy="1728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Простой и надежный тренажер для развития силы - турник во дворе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.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916360" y="1700280"/>
            <a:ext cx="4714560" cy="16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Сильный мужчина способен защитить свою семью и Родину!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2987640" y="549360"/>
            <a:ext cx="519696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Простота и доступность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4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Заголовок 2"/>
          <p:cNvPicPr/>
          <p:nvPr/>
        </p:nvPicPr>
        <p:blipFill>
          <a:blip r:embed="rId2"/>
          <a:stretch/>
        </p:blipFill>
        <p:spPr>
          <a:xfrm>
            <a:off x="-28440" y="2571840"/>
            <a:ext cx="9000720" cy="140940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Заголовок 2"/>
          <p:cNvPicPr/>
          <p:nvPr/>
        </p:nvPicPr>
        <p:blipFill>
          <a:blip r:embed="rId2"/>
          <a:stretch/>
        </p:blipFill>
        <p:spPr>
          <a:xfrm>
            <a:off x="57312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4143240" y="5786280"/>
            <a:ext cx="47239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- 10 баллов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5"/>
          <p:cNvPicPr/>
          <p:nvPr/>
        </p:nvPicPr>
        <p:blipFill>
          <a:blip r:embed="rId3"/>
          <a:stretch/>
        </p:blipFill>
        <p:spPr>
          <a:xfrm>
            <a:off x="571320" y="1357200"/>
            <a:ext cx="3254040" cy="4482720"/>
          </a:xfrm>
          <a:prstGeom prst="rect">
            <a:avLst/>
          </a:prstGeom>
          <a:ln>
            <a:noFill/>
          </a:ln>
        </p:spPr>
      </p:pic>
      <p:pic>
        <p:nvPicPr>
          <p:cNvPr id="180" name="Picture 6"/>
          <p:cNvPicPr/>
          <p:nvPr/>
        </p:nvPicPr>
        <p:blipFill>
          <a:blip r:embed="rId4"/>
          <a:stretch/>
        </p:blipFill>
        <p:spPr>
          <a:xfrm>
            <a:off x="4786200" y="1285920"/>
            <a:ext cx="3428640" cy="4613040"/>
          </a:xfrm>
          <a:prstGeom prst="rect">
            <a:avLst/>
          </a:prstGeom>
          <a:ln>
            <a:noFill/>
          </a:ln>
        </p:spPr>
      </p:pic>
      <p:sp>
        <p:nvSpPr>
          <p:cNvPr id="181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Заголовок 2"/>
          <p:cNvPicPr/>
          <p:nvPr/>
        </p:nvPicPr>
        <p:blipFill>
          <a:blip r:embed="rId2"/>
          <a:stretch/>
        </p:blipFill>
        <p:spPr>
          <a:xfrm>
            <a:off x="50004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4716360" y="5813280"/>
            <a:ext cx="416052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- 15 баллов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6"/>
          <p:cNvPicPr/>
          <p:nvPr/>
        </p:nvPicPr>
        <p:blipFill>
          <a:blip r:embed="rId3"/>
          <a:stretch/>
        </p:blipFill>
        <p:spPr>
          <a:xfrm>
            <a:off x="857160" y="1285920"/>
            <a:ext cx="3246120" cy="4339800"/>
          </a:xfrm>
          <a:prstGeom prst="rect">
            <a:avLst/>
          </a:prstGeom>
          <a:ln>
            <a:noFill/>
          </a:ln>
        </p:spPr>
      </p:pic>
      <p:pic>
        <p:nvPicPr>
          <p:cNvPr id="185" name="Picture 7"/>
          <p:cNvPicPr/>
          <p:nvPr/>
        </p:nvPicPr>
        <p:blipFill>
          <a:blip r:embed="rId4"/>
          <a:stretch/>
        </p:blipFill>
        <p:spPr>
          <a:xfrm>
            <a:off x="4643280" y="1214280"/>
            <a:ext cx="3733560" cy="4357440"/>
          </a:xfrm>
          <a:prstGeom prst="rect">
            <a:avLst/>
          </a:prstGeom>
          <a:ln>
            <a:noFill/>
          </a:ln>
        </p:spPr>
      </p:pic>
      <p:sp>
        <p:nvSpPr>
          <p:cNvPr id="186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5"/>
          <p:cNvPicPr/>
          <p:nvPr/>
        </p:nvPicPr>
        <p:blipFill>
          <a:blip r:embed="rId2"/>
          <a:stretch/>
        </p:blipFill>
        <p:spPr>
          <a:xfrm>
            <a:off x="1357200" y="928800"/>
            <a:ext cx="3357360" cy="5235120"/>
          </a:xfrm>
          <a:prstGeom prst="rect">
            <a:avLst/>
          </a:prstGeom>
          <a:ln>
            <a:noFill/>
          </a:ln>
        </p:spPr>
      </p:pic>
      <p:pic>
        <p:nvPicPr>
          <p:cNvPr id="188" name="Заголовок 2"/>
          <p:cNvPicPr/>
          <p:nvPr/>
        </p:nvPicPr>
        <p:blipFill>
          <a:blip r:embed="rId3"/>
          <a:stretch/>
        </p:blipFill>
        <p:spPr>
          <a:xfrm>
            <a:off x="57312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4643280" y="6000840"/>
            <a:ext cx="416052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повторение - 30 баллов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6"/>
          <p:cNvPicPr/>
          <p:nvPr/>
        </p:nvPicPr>
        <p:blipFill>
          <a:blip r:embed="rId4"/>
          <a:stretch/>
        </p:blipFill>
        <p:spPr>
          <a:xfrm>
            <a:off x="4643280" y="857160"/>
            <a:ext cx="3723840" cy="4973400"/>
          </a:xfrm>
          <a:prstGeom prst="rect">
            <a:avLst/>
          </a:prstGeom>
          <a:ln>
            <a:noFill/>
          </a:ln>
        </p:spPr>
      </p:pic>
      <p:sp>
        <p:nvSpPr>
          <p:cNvPr id="191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5"/>
          <p:cNvPicPr/>
          <p:nvPr/>
        </p:nvPicPr>
        <p:blipFill>
          <a:blip r:embed="rId2"/>
          <a:stretch/>
        </p:blipFill>
        <p:spPr>
          <a:xfrm>
            <a:off x="0" y="1071720"/>
            <a:ext cx="3028680" cy="4714560"/>
          </a:xfrm>
          <a:prstGeom prst="rect">
            <a:avLst/>
          </a:prstGeom>
          <a:ln>
            <a:noFill/>
          </a:ln>
        </p:spPr>
      </p:pic>
      <p:pic>
        <p:nvPicPr>
          <p:cNvPr id="193" name="Содержимое 3"/>
          <p:cNvPicPr/>
          <p:nvPr/>
        </p:nvPicPr>
        <p:blipFill>
          <a:blip r:embed="rId3"/>
          <a:stretch/>
        </p:blipFill>
        <p:spPr>
          <a:xfrm>
            <a:off x="2328840" y="835200"/>
            <a:ext cx="6857640" cy="6144840"/>
          </a:xfrm>
          <a:prstGeom prst="rect">
            <a:avLst/>
          </a:prstGeom>
          <a:ln>
            <a:noFill/>
          </a:ln>
        </p:spPr>
      </p:pic>
      <p:pic>
        <p:nvPicPr>
          <p:cNvPr id="194" name="Заголовок 2"/>
          <p:cNvPicPr/>
          <p:nvPr/>
        </p:nvPicPr>
        <p:blipFill>
          <a:blip r:embed="rId4"/>
          <a:stretch/>
        </p:blipFill>
        <p:spPr>
          <a:xfrm>
            <a:off x="500040" y="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95" name="TextShape 1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681200" y="1143000"/>
            <a:ext cx="7462440" cy="525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класс – «Подъем согнутых ног»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 класс – «Перехват»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 класс – «Подтягивание с рывком»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 класс – «Поднос прямых ног к перекладине»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5  класс – «Склепка»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6  класс – «Армейское подтягивание»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7  класс – «Подтягивание с уголком»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8  класс – «Подъем переворотом»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9 класс – «Выход на одну»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10 класс – «Выход на две»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11 класс - «Подтягивание на одной руке»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197" name="Заголовок 2"/>
          <p:cNvPicPr/>
          <p:nvPr/>
        </p:nvPicPr>
        <p:blipFill>
          <a:blip r:embed="rId2"/>
          <a:stretch/>
        </p:blipFill>
        <p:spPr>
          <a:xfrm>
            <a:off x="914400" y="0"/>
            <a:ext cx="8229240" cy="1242720"/>
          </a:xfrm>
          <a:prstGeom prst="rect">
            <a:avLst/>
          </a:prstGeom>
          <a:ln>
            <a:noFill/>
          </a:ln>
        </p:spPr>
      </p:pic>
      <p:sp>
        <p:nvSpPr>
          <p:cNvPr id="198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Заголовок 2"/>
          <p:cNvPicPr/>
          <p:nvPr/>
        </p:nvPicPr>
        <p:blipFill>
          <a:blip r:embed="rId2"/>
          <a:stretch/>
        </p:blipFill>
        <p:spPr>
          <a:xfrm>
            <a:off x="42840" y="1500120"/>
            <a:ext cx="9276840" cy="3168360"/>
          </a:xfrm>
          <a:prstGeom prst="rect">
            <a:avLst/>
          </a:prstGeom>
          <a:ln>
            <a:noFill/>
          </a:ln>
        </p:spPr>
      </p:pic>
      <p:sp>
        <p:nvSpPr>
          <p:cNvPr id="200" name="TextShape 1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39640" y="907920"/>
            <a:ext cx="8281800" cy="42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Контакты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Начальник спортивно-патриотического отдела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Екатеринбургской Епархии, мастер спорта РФ -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Пыжьянов Игорь Владимирович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тел.: +7(912)228-84-88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e-mail: mail@rusilomer.ru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РОФСО «Спортивный клуб «Русский силомер»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Руководитель проектов -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Бакунов Олег Анатольевич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тел.: +7(343)371-18-05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тел.: +7(952)134-45-20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https://new.vk.com/o.bakunov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адрес: 620075 г. Екатеринбург, ул. Толмачева, 34, Храм-памятник на Крови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http://rusilomer</a:t>
            </a:r>
            <a:r>
              <a:rPr lang="ru-RU" sz="1400" b="0" u="sng" strike="noStrike" spc="-1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3513240" y="6118200"/>
            <a:ext cx="233316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Екатеринбург 2012г.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0" y="428760"/>
            <a:ext cx="4785840" cy="5643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5040" indent="-255240"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«Русский силомер» 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– система упражнений на перекладине,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предназначенная для:   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      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индивидуальной и самостоятельной тренировки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развития силовых способностей ;   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измерения силы;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проведения соревнований.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algn="ctr">
              <a:lnSpc>
                <a:spcPct val="100000"/>
              </a:lnSpc>
            </a:pP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4929120" y="285840"/>
            <a:ext cx="3717720" cy="2785680"/>
          </a:xfrm>
          <a:prstGeom prst="rect">
            <a:avLst/>
          </a:prstGeom>
          <a:ln>
            <a:noFill/>
          </a:ln>
        </p:spPr>
      </p:pic>
      <p:pic>
        <p:nvPicPr>
          <p:cNvPr id="97" name="Picture 2"/>
          <p:cNvPicPr/>
          <p:nvPr/>
        </p:nvPicPr>
        <p:blipFill>
          <a:blip r:embed="rId3"/>
          <a:stretch/>
        </p:blipFill>
        <p:spPr>
          <a:xfrm>
            <a:off x="4929120" y="3357720"/>
            <a:ext cx="3744720" cy="2806200"/>
          </a:xfrm>
          <a:prstGeom prst="rect">
            <a:avLst/>
          </a:prstGeom>
          <a:ln>
            <a:noFill/>
          </a:ln>
        </p:spPr>
      </p:pic>
      <p:sp>
        <p:nvSpPr>
          <p:cNvPr id="98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1"/>
          <p:cNvPicPr/>
          <p:nvPr/>
        </p:nvPicPr>
        <p:blipFill>
          <a:blip r:embed="rId2"/>
          <a:stretch/>
        </p:blipFill>
        <p:spPr>
          <a:xfrm>
            <a:off x="4067280" y="476280"/>
            <a:ext cx="4536720" cy="573516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971640" y="466560"/>
            <a:ext cx="2520720" cy="4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Основные правила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80880" y="1125360"/>
            <a:ext cx="3455640" cy="45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Спортсмен, в течение 1 минуты, выполняет на турнике любые из 11 упражнений системы «Русский силомер» в произвольном порядке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 этом, он может отдыхать, в висе на турнике или спрыгнув на землю. Время выполнения не останавливается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Каждому упражнению соответствует определенное количество баллов, что позволяет определить уровень текущей подготовленности спортсмена  и точно определить победителя соревнований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Заголовок 2"/>
          <p:cNvPicPr/>
          <p:nvPr/>
        </p:nvPicPr>
        <p:blipFill>
          <a:blip r:embed="rId2"/>
          <a:stretch/>
        </p:blipFill>
        <p:spPr>
          <a:xfrm>
            <a:off x="0" y="85680"/>
            <a:ext cx="9143640" cy="84096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4067280" y="1125360"/>
            <a:ext cx="4966920" cy="8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65040" indent="-255240"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Количество участников соревнований  в общеобразовательных школах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52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Picture 4"/>
          <p:cNvPicPr/>
          <p:nvPr/>
        </p:nvPicPr>
        <p:blipFill>
          <a:blip r:embed="rId3"/>
          <a:stretch/>
        </p:blipFill>
        <p:spPr>
          <a:xfrm>
            <a:off x="428760" y="1214280"/>
            <a:ext cx="3449160" cy="2585520"/>
          </a:xfrm>
          <a:prstGeom prst="rect">
            <a:avLst/>
          </a:prstGeom>
          <a:ln>
            <a:noFill/>
          </a:ln>
        </p:spPr>
      </p:pic>
      <p:pic>
        <p:nvPicPr>
          <p:cNvPr id="106" name="Picture 5"/>
          <p:cNvPicPr/>
          <p:nvPr/>
        </p:nvPicPr>
        <p:blipFill>
          <a:blip r:embed="rId4"/>
          <a:stretch/>
        </p:blipFill>
        <p:spPr>
          <a:xfrm>
            <a:off x="500040" y="4000320"/>
            <a:ext cx="3431880" cy="2571480"/>
          </a:xfrm>
          <a:prstGeom prst="rect">
            <a:avLst/>
          </a:prstGeom>
          <a:ln>
            <a:noFill/>
          </a:ln>
        </p:spPr>
      </p:pic>
      <p:pic>
        <p:nvPicPr>
          <p:cNvPr id="107" name="Диаграмма 30"/>
          <p:cNvPicPr/>
          <p:nvPr/>
        </p:nvPicPr>
        <p:blipFill>
          <a:blip r:embed="rId5"/>
          <a:stretch/>
        </p:blipFill>
        <p:spPr>
          <a:xfrm>
            <a:off x="3881520" y="1865160"/>
            <a:ext cx="5203440" cy="4757400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1849320" y="2416320"/>
            <a:ext cx="5428800" cy="407160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1000080" y="285840"/>
            <a:ext cx="7129080" cy="179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Цель проекта «Русский силомер» – возрождение массовых занятий на турнике ради оздоровления и укрепления народонаселения России.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148360" y="1285920"/>
            <a:ext cx="3995280" cy="5311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простота и доступность тренировки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свобода выбора упражнений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доступность любому возрасту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снятие барьера между сильными и слабыми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личная оценка уровня подготовленности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минимальная травматичность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</a:pP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113" name="Заголовок 2"/>
          <p:cNvPicPr/>
          <p:nvPr/>
        </p:nvPicPr>
        <p:blipFill>
          <a:blip r:embed="rId2"/>
          <a:stretch/>
        </p:blipFill>
        <p:spPr>
          <a:xfrm>
            <a:off x="0" y="212760"/>
            <a:ext cx="9143640" cy="1072800"/>
          </a:xfrm>
          <a:prstGeom prst="rect">
            <a:avLst/>
          </a:prstGeom>
          <a:ln>
            <a:noFill/>
          </a:ln>
        </p:spPr>
      </p:pic>
      <p:pic>
        <p:nvPicPr>
          <p:cNvPr id="114" name="Picture 2"/>
          <p:cNvPicPr/>
          <p:nvPr/>
        </p:nvPicPr>
        <p:blipFill>
          <a:blip r:embed="rId3"/>
          <a:stretch/>
        </p:blipFill>
        <p:spPr>
          <a:xfrm>
            <a:off x="214200" y="1571760"/>
            <a:ext cx="4765320" cy="3571560"/>
          </a:xfrm>
          <a:prstGeom prst="rect">
            <a:avLst/>
          </a:prstGeom>
          <a:ln>
            <a:noFill/>
          </a:ln>
        </p:spPr>
      </p:pic>
      <p:sp>
        <p:nvSpPr>
          <p:cNvPr id="115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214880" y="1285920"/>
            <a:ext cx="4543200" cy="5357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Бальная система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Ограничение по времени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Индивидуальный и командный зачет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Комбинация упражнений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Возможность отдыха во время выполнения упражнений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Повседневная соревновательность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Выбор стратегии</a:t>
            </a: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040" indent="-255240">
              <a:lnSpc>
                <a:spcPct val="100000"/>
              </a:lnSpc>
            </a:pPr>
            <a:endParaRPr lang="ru-RU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117" name="Заголовок 2"/>
          <p:cNvPicPr/>
          <p:nvPr/>
        </p:nvPicPr>
        <p:blipFill>
          <a:blip r:embed="rId2"/>
          <a:stretch/>
        </p:blipFill>
        <p:spPr>
          <a:xfrm>
            <a:off x="500040" y="0"/>
            <a:ext cx="8229240" cy="1145880"/>
          </a:xfrm>
          <a:prstGeom prst="rect">
            <a:avLst/>
          </a:prstGeom>
          <a:ln>
            <a:noFill/>
          </a:ln>
        </p:spPr>
      </p:pic>
      <p:pic>
        <p:nvPicPr>
          <p:cNvPr id="118" name="Picture 5"/>
          <p:cNvPicPr/>
          <p:nvPr/>
        </p:nvPicPr>
        <p:blipFill>
          <a:blip r:embed="rId3"/>
          <a:stretch/>
        </p:blipFill>
        <p:spPr>
          <a:xfrm>
            <a:off x="285840" y="1357200"/>
            <a:ext cx="3742920" cy="4571640"/>
          </a:xfrm>
          <a:prstGeom prst="rect">
            <a:avLst/>
          </a:prstGeom>
          <a:ln>
            <a:noFill/>
          </a:ln>
        </p:spPr>
      </p:pic>
      <p:sp>
        <p:nvSpPr>
          <p:cNvPr id="119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3"/>
          <p:cNvPicPr/>
          <p:nvPr/>
        </p:nvPicPr>
        <p:blipFill>
          <a:blip r:embed="rId2"/>
          <a:stretch/>
        </p:blipFill>
        <p:spPr>
          <a:xfrm>
            <a:off x="6362640" y="571320"/>
            <a:ext cx="2781000" cy="2785680"/>
          </a:xfrm>
          <a:prstGeom prst="rect">
            <a:avLst/>
          </a:prstGeom>
          <a:ln>
            <a:noFill/>
          </a:ln>
        </p:spPr>
      </p:pic>
      <p:pic>
        <p:nvPicPr>
          <p:cNvPr id="121" name="Заголовок 2"/>
          <p:cNvPicPr/>
          <p:nvPr/>
        </p:nvPicPr>
        <p:blipFill>
          <a:blip r:embed="rId3"/>
          <a:stretch/>
        </p:blipFill>
        <p:spPr>
          <a:xfrm>
            <a:off x="500040" y="0"/>
            <a:ext cx="8229240" cy="1145880"/>
          </a:xfrm>
          <a:prstGeom prst="rect">
            <a:avLst/>
          </a:prstGeom>
          <a:ln>
            <a:noFill/>
          </a:ln>
        </p:spPr>
      </p:pic>
      <p:pic>
        <p:nvPicPr>
          <p:cNvPr id="122" name="Picture 4"/>
          <p:cNvPicPr/>
          <p:nvPr/>
        </p:nvPicPr>
        <p:blipFill>
          <a:blip r:embed="rId4"/>
          <a:stretch/>
        </p:blipFill>
        <p:spPr>
          <a:xfrm>
            <a:off x="285840" y="1143000"/>
            <a:ext cx="2425320" cy="288252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1042920" y="3213000"/>
            <a:ext cx="7849800" cy="11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Все упражнения выполняются в течение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 минуты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 оцениваются  по балльной системе.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10"/>
          <p:cNvPicPr/>
          <p:nvPr/>
        </p:nvPicPr>
        <p:blipFill>
          <a:blip r:embed="rId5"/>
          <a:stretch/>
        </p:blipFill>
        <p:spPr>
          <a:xfrm>
            <a:off x="3857760" y="4643280"/>
            <a:ext cx="1642680" cy="1910880"/>
          </a:xfrm>
          <a:prstGeom prst="rect">
            <a:avLst/>
          </a:prstGeom>
          <a:ln>
            <a:noFill/>
          </a:ln>
        </p:spPr>
      </p:pic>
      <p:pic>
        <p:nvPicPr>
          <p:cNvPr id="125" name="Picture 11"/>
          <p:cNvPicPr/>
          <p:nvPr/>
        </p:nvPicPr>
        <p:blipFill>
          <a:blip r:embed="rId6"/>
          <a:stretch/>
        </p:blipFill>
        <p:spPr>
          <a:xfrm>
            <a:off x="1143000" y="4429080"/>
            <a:ext cx="2037960" cy="1572840"/>
          </a:xfrm>
          <a:prstGeom prst="rect">
            <a:avLst/>
          </a:prstGeom>
          <a:ln>
            <a:noFill/>
          </a:ln>
        </p:spPr>
      </p:pic>
      <p:pic>
        <p:nvPicPr>
          <p:cNvPr id="126" name="Picture 12"/>
          <p:cNvPicPr/>
          <p:nvPr/>
        </p:nvPicPr>
        <p:blipFill>
          <a:blip r:embed="rId7"/>
          <a:stretch/>
        </p:blipFill>
        <p:spPr>
          <a:xfrm>
            <a:off x="6429240" y="4357800"/>
            <a:ext cx="2030040" cy="2285640"/>
          </a:xfrm>
          <a:prstGeom prst="rect">
            <a:avLst/>
          </a:prstGeom>
          <a:ln>
            <a:noFill/>
          </a:ln>
        </p:spPr>
      </p:pic>
      <p:pic>
        <p:nvPicPr>
          <p:cNvPr id="127" name="Picture 14"/>
          <p:cNvPicPr/>
          <p:nvPr/>
        </p:nvPicPr>
        <p:blipFill>
          <a:blip r:embed="rId8"/>
          <a:stretch/>
        </p:blipFill>
        <p:spPr>
          <a:xfrm>
            <a:off x="3429000" y="1357200"/>
            <a:ext cx="2472840" cy="1769760"/>
          </a:xfrm>
          <a:prstGeom prst="rect">
            <a:avLst/>
          </a:prstGeom>
          <a:ln>
            <a:noFill/>
          </a:ln>
        </p:spPr>
      </p:pic>
      <p:sp>
        <p:nvSpPr>
          <p:cNvPr id="128" name="TextShape 2"/>
          <p:cNvSpPr txBox="1"/>
          <p:nvPr/>
        </p:nvSpPr>
        <p:spPr>
          <a:xfrm>
            <a:off x="6727680" y="6408720"/>
            <a:ext cx="1918800" cy="36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393</Words>
  <Application>Microsoft Office PowerPoint</Application>
  <PresentationFormat>Произвольный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Минобразования Иванова Людмила Радомировна molod15</dc:creator>
  <cp:lastModifiedBy>Минобразования Щукина Светлана Михайловна molod15</cp:lastModifiedBy>
  <cp:revision>3</cp:revision>
  <dcterms:modified xsi:type="dcterms:W3CDTF">2017-10-14T06:52:17Z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3.0000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27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