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notesSlides/notesSlide10.xml" ContentType="application/vnd.openxmlformats-officedocument.presentationml.notesSlide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2" r:id="rId3"/>
    <p:sldId id="257" r:id="rId4"/>
    <p:sldId id="263" r:id="rId5"/>
    <p:sldId id="264" r:id="rId6"/>
    <p:sldId id="270" r:id="rId7"/>
    <p:sldId id="273" r:id="rId8"/>
    <p:sldId id="271" r:id="rId9"/>
    <p:sldId id="272" r:id="rId10"/>
    <p:sldId id="265" r:id="rId11"/>
    <p:sldId id="268" r:id="rId12"/>
    <p:sldId id="26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79607" autoAdjust="0"/>
  </p:normalViewPr>
  <p:slideViewPr>
    <p:cSldViewPr>
      <p:cViewPr>
        <p:scale>
          <a:sx n="100" d="100"/>
          <a:sy n="100" d="100"/>
        </p:scale>
        <p:origin x="-194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>
        <c:manualLayout>
          <c:layoutTarget val="inner"/>
          <c:xMode val="edge"/>
          <c:yMode val="edge"/>
          <c:x val="0.21383462353389321"/>
          <c:y val="0.14055344926276891"/>
          <c:w val="0.48796697395226035"/>
          <c:h val="0.75023447952442301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учителя </c:v>
                </c:pt>
              </c:strCache>
            </c:strRef>
          </c:tx>
          <c:dLbls>
            <c:dLbl>
              <c:idx val="0"/>
              <c:layout>
                <c:manualLayout>
                  <c:x val="-5.7998366121857891E-3"/>
                  <c:y val="-1.7031782744510147E-2"/>
                </c:manualLayout>
              </c:layout>
              <c:spPr/>
              <c:txPr>
                <a:bodyPr/>
                <a:lstStyle/>
                <a:p>
                  <a:pPr>
                    <a:defRPr sz="1600" b="1"/>
                  </a:pPr>
                  <a:endParaRPr lang="ru-RU"/>
                </a:p>
              </c:txPr>
              <c:dLblPos val="outEnd"/>
              <c:showVal val="1"/>
            </c:dLbl>
            <c:dLbl>
              <c:idx val="1"/>
              <c:layout>
                <c:manualLayout>
                  <c:x val="3.4849148245069241E-3"/>
                  <c:y val="1.2444515925538744E-2"/>
                </c:manualLayout>
              </c:layout>
              <c:spPr/>
              <c:txPr>
                <a:bodyPr/>
                <a:lstStyle/>
                <a:p>
                  <a:pPr>
                    <a:defRPr sz="1600" b="1"/>
                  </a:pPr>
                  <a:endParaRPr lang="ru-RU"/>
                </a:p>
              </c:txPr>
              <c:dLblPos val="outEnd"/>
              <c:showVal val="1"/>
            </c:dLbl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dLblPos val="outEnd"/>
            <c:showVal val="1"/>
          </c:dLbls>
          <c:cat>
            <c:strRef>
              <c:f>Лист1!$A$2:$A$3</c:f>
              <c:strCache>
                <c:ptCount val="2"/>
                <c:pt idx="0">
                  <c:v>18 ноября </c:v>
                </c:pt>
                <c:pt idx="1">
                  <c:v>25 ноября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1925</c:v>
                </c:pt>
                <c:pt idx="1">
                  <c:v>2122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другие работники</c:v>
                </c:pt>
              </c:strCache>
            </c:strRef>
          </c:tx>
          <c:dLbls>
            <c:dLbl>
              <c:idx val="0"/>
              <c:layout>
                <c:manualLayout>
                  <c:x val="7.4908926567124933E-3"/>
                  <c:y val="4.261226918354199E-3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1.8708139705197033E-3"/>
                  <c:y val="9.4095323650330402E-3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dLblPos val="outEnd"/>
            <c:showVal val="1"/>
          </c:dLbls>
          <c:cat>
            <c:strRef>
              <c:f>Лист1!$A$2:$A$3</c:f>
              <c:strCache>
                <c:ptCount val="2"/>
                <c:pt idx="0">
                  <c:v>18 ноября </c:v>
                </c:pt>
                <c:pt idx="1">
                  <c:v>25 ноября</c:v>
                </c:pt>
              </c:strCache>
            </c:strRef>
          </c:cat>
          <c:val>
            <c:numRef>
              <c:f>Лист1!$C$2:$C$3</c:f>
              <c:numCache>
                <c:formatCode>#,##0</c:formatCode>
                <c:ptCount val="2"/>
                <c:pt idx="0">
                  <c:v>722</c:v>
                </c:pt>
                <c:pt idx="1">
                  <c:v>786</c:v>
                </c:pt>
              </c:numCache>
            </c:numRef>
          </c:val>
        </c:ser>
        <c:axId val="76106368"/>
        <c:axId val="76120448"/>
      </c:barChart>
      <c:catAx>
        <c:axId val="76106368"/>
        <c:scaling>
          <c:orientation val="minMax"/>
        </c:scaling>
        <c:axPos val="b"/>
        <c:numFmt formatCode="dd/mm/yyyy" sourceLinked="1"/>
        <c:tickLblPos val="nextTo"/>
        <c:txPr>
          <a:bodyPr/>
          <a:lstStyle/>
          <a:p>
            <a:pPr>
              <a:defRPr b="1">
                <a:solidFill>
                  <a:schemeClr val="tx2">
                    <a:lumMod val="50000"/>
                  </a:schemeClr>
                </a:solidFill>
              </a:defRPr>
            </a:pPr>
            <a:endParaRPr lang="ru-RU"/>
          </a:p>
        </c:txPr>
        <c:crossAx val="76120448"/>
        <c:crosses val="autoZero"/>
        <c:auto val="1"/>
        <c:lblAlgn val="ctr"/>
        <c:lblOffset val="100"/>
      </c:catAx>
      <c:valAx>
        <c:axId val="76120448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761063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071493048391465"/>
          <c:y val="0.47243076819630081"/>
          <c:w val="0.27093062456661904"/>
          <c:h val="0.34253440438985294"/>
        </c:manualLayout>
      </c:layout>
      <c:txPr>
        <a:bodyPr/>
        <a:lstStyle/>
        <a:p>
          <a:pPr>
            <a:defRPr sz="1600" b="1">
              <a:solidFill>
                <a:schemeClr val="tx2">
                  <a:lumMod val="50000"/>
                </a:schemeClr>
              </a:solidFill>
            </a:defRPr>
          </a:pPr>
          <a:endParaRPr lang="ru-RU"/>
        </a:p>
      </c:txPr>
    </c:legend>
    <c:plotVisOnly val="1"/>
    <c:dispBlanksAs val="gap"/>
  </c:chart>
  <c:spPr>
    <a:ln>
      <a:solidFill>
        <a:schemeClr val="accent5">
          <a:lumMod val="60000"/>
          <a:lumOff val="40000"/>
        </a:schemeClr>
      </a:solidFill>
    </a:ln>
  </c:spPr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>
        <c:manualLayout>
          <c:layoutTarget val="inner"/>
          <c:xMode val="edge"/>
          <c:yMode val="edge"/>
          <c:x val="0.21383462353389321"/>
          <c:y val="0.14055344926276891"/>
          <c:w val="0.48796697395226069"/>
          <c:h val="0.75023447952442324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дети</c:v>
                </c:pt>
              </c:strCache>
            </c:strRef>
          </c:tx>
          <c:dLbls>
            <c:dLbl>
              <c:idx val="0"/>
              <c:layout>
                <c:manualLayout>
                  <c:x val="-5.7998366121857874E-3"/>
                  <c:y val="-1.7031782744510143E-2"/>
                </c:manualLayout>
              </c:layout>
              <c:spPr/>
              <c:txPr>
                <a:bodyPr/>
                <a:lstStyle/>
                <a:p>
                  <a:pPr>
                    <a:defRPr sz="1600" b="1"/>
                  </a:pPr>
                  <a:endParaRPr lang="ru-RU"/>
                </a:p>
              </c:txPr>
              <c:dLblPos val="outEnd"/>
              <c:showVal val="1"/>
            </c:dLbl>
            <c:dLbl>
              <c:idx val="1"/>
              <c:layout>
                <c:manualLayout>
                  <c:x val="3.4849148245069258E-3"/>
                  <c:y val="1.2444515925538741E-2"/>
                </c:manualLayout>
              </c:layout>
              <c:spPr/>
              <c:txPr>
                <a:bodyPr/>
                <a:lstStyle/>
                <a:p>
                  <a:pPr>
                    <a:defRPr sz="1600" b="1"/>
                  </a:pPr>
                  <a:endParaRPr lang="ru-RU"/>
                </a:p>
              </c:txPr>
              <c:dLblPos val="outEnd"/>
              <c:showVal val="1"/>
            </c:dLbl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dLblPos val="outEnd"/>
            <c:showVal val="1"/>
          </c:dLbls>
          <c:cat>
            <c:strRef>
              <c:f>Лист1!$A$2:$A$3</c:f>
              <c:strCache>
                <c:ptCount val="2"/>
                <c:pt idx="0">
                  <c:v>18 ноября </c:v>
                </c:pt>
                <c:pt idx="1">
                  <c:v>25 ноября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24348</c:v>
                </c:pt>
                <c:pt idx="1">
                  <c:v>25094</c:v>
                </c:pt>
              </c:numCache>
            </c:numRef>
          </c:val>
        </c:ser>
        <c:axId val="91363200"/>
        <c:axId val="91364736"/>
      </c:barChart>
      <c:catAx>
        <c:axId val="91363200"/>
        <c:scaling>
          <c:orientation val="minMax"/>
        </c:scaling>
        <c:axPos val="b"/>
        <c:numFmt formatCode="dd/mm/yyyy" sourceLinked="1"/>
        <c:tickLblPos val="nextTo"/>
        <c:txPr>
          <a:bodyPr/>
          <a:lstStyle/>
          <a:p>
            <a:pPr>
              <a:defRPr b="1">
                <a:solidFill>
                  <a:schemeClr val="tx2">
                    <a:lumMod val="50000"/>
                  </a:schemeClr>
                </a:solidFill>
              </a:defRPr>
            </a:pPr>
            <a:endParaRPr lang="ru-RU"/>
          </a:p>
        </c:txPr>
        <c:crossAx val="91364736"/>
        <c:crosses val="autoZero"/>
        <c:auto val="1"/>
        <c:lblAlgn val="ctr"/>
        <c:lblOffset val="100"/>
      </c:catAx>
      <c:valAx>
        <c:axId val="91364736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913632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071493048391465"/>
          <c:y val="0.47243076819630081"/>
          <c:w val="0.27093062456661904"/>
          <c:h val="0.34253440438985305"/>
        </c:manualLayout>
      </c:layout>
      <c:txPr>
        <a:bodyPr/>
        <a:lstStyle/>
        <a:p>
          <a:pPr>
            <a:defRPr sz="1600" b="1">
              <a:solidFill>
                <a:schemeClr val="tx2">
                  <a:lumMod val="50000"/>
                </a:schemeClr>
              </a:solidFill>
            </a:defRPr>
          </a:pPr>
          <a:endParaRPr lang="ru-RU"/>
        </a:p>
      </c:txPr>
    </c:legend>
    <c:plotVisOnly val="1"/>
    <c:dispBlanksAs val="gap"/>
  </c:chart>
  <c:spPr>
    <a:ln>
      <a:solidFill>
        <a:schemeClr val="accent5">
          <a:lumMod val="60000"/>
          <a:lumOff val="40000"/>
        </a:schemeClr>
      </a:solidFill>
    </a:ln>
  </c:spPr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7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дети, %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-1.2725476403760334E-2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0"/>
                  <c:y val="-1.2781839242162816E-2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Val val="1"/>
          </c:dLbls>
          <c:cat>
            <c:strRef>
              <c:f>Лист1!$A$2:$A$3</c:f>
              <c:strCache>
                <c:ptCount val="2"/>
                <c:pt idx="0">
                  <c:v>15 ноября</c:v>
                </c:pt>
                <c:pt idx="1">
                  <c:v>25 ноября</c:v>
                </c:pt>
              </c:strCache>
            </c:strRef>
          </c:cat>
          <c:val>
            <c:numRef>
              <c:f>Лист1!$B$2:$B$3</c:f>
              <c:numCache>
                <c:formatCode>0.00</c:formatCode>
                <c:ptCount val="2"/>
                <c:pt idx="0" formatCode="General">
                  <c:v>3.2800000000000002</c:v>
                </c:pt>
                <c:pt idx="1">
                  <c:v>3.7800000000000002</c:v>
                </c:pt>
              </c:numCache>
            </c:numRef>
          </c:val>
        </c:ser>
        <c:axId val="96236288"/>
        <c:axId val="96237824"/>
      </c:barChart>
      <c:catAx>
        <c:axId val="96236288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96237824"/>
        <c:crosses val="autoZero"/>
        <c:auto val="1"/>
        <c:lblAlgn val="ctr"/>
        <c:lblOffset val="100"/>
      </c:catAx>
      <c:valAx>
        <c:axId val="96237824"/>
        <c:scaling>
          <c:orientation val="minMax"/>
        </c:scaling>
        <c:axPos val="l"/>
        <c:majorGridlines/>
        <c:numFmt formatCode="General" sourceLinked="1"/>
        <c:tickLblPos val="nextTo"/>
        <c:crossAx val="962362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025446121602101"/>
          <c:y val="5.4997605205622024E-2"/>
          <c:w val="0.25259543233934967"/>
          <c:h val="7.2392680145652116E-2"/>
        </c:manualLayout>
      </c:layout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jpeg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11A0A8-3C57-46A5-8556-78D0BB6EC6DE}" type="doc">
      <dgm:prSet loTypeId="urn:microsoft.com/office/officeart/2005/8/layout/process1" loCatId="process" qsTypeId="urn:microsoft.com/office/officeart/2005/8/quickstyle/simple3" qsCatId="simple" csTypeId="urn:microsoft.com/office/officeart/2005/8/colors/accent3_2" csCatId="accent3" phldr="1"/>
      <dgm:spPr/>
    </dgm:pt>
    <dgm:pt modelId="{E031CA2B-F3CA-43FF-86A0-0237F7373A42}">
      <dgm:prSet phldrT="[Текст]"/>
      <dgm:spPr/>
      <dgm:t>
        <a:bodyPr/>
        <a:lstStyle/>
        <a:p>
          <a:r>
            <a:rPr lang="ru-RU" b="1" dirty="0" smtClean="0"/>
            <a:t>Пневмония</a:t>
          </a:r>
          <a:endParaRPr lang="ru-RU" b="1" dirty="0"/>
        </a:p>
      </dgm:t>
    </dgm:pt>
    <dgm:pt modelId="{7E805649-7B10-4F06-9B2C-762066B4731F}" type="parTrans" cxnId="{CA7E59F2-8249-4E9A-B0C4-73F50758B6CE}">
      <dgm:prSet/>
      <dgm:spPr/>
      <dgm:t>
        <a:bodyPr/>
        <a:lstStyle/>
        <a:p>
          <a:endParaRPr lang="ru-RU" b="1"/>
        </a:p>
      </dgm:t>
    </dgm:pt>
    <dgm:pt modelId="{9543619D-961A-418A-9D97-5BB51C8E8A1A}" type="sibTrans" cxnId="{CA7E59F2-8249-4E9A-B0C4-73F50758B6CE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 b="1"/>
        </a:p>
      </dgm:t>
    </dgm:pt>
    <dgm:pt modelId="{B7B394B4-9D23-43AA-A9C0-31C2B305681F}">
      <dgm:prSet phldrT="[Текст]"/>
      <dgm:spPr/>
      <dgm:t>
        <a:bodyPr/>
        <a:lstStyle/>
        <a:p>
          <a:r>
            <a:rPr lang="ru-RU" b="1" dirty="0" smtClean="0"/>
            <a:t>16 </a:t>
          </a:r>
          <a:r>
            <a:rPr lang="ru-RU" b="1" baseline="0" dirty="0" smtClean="0"/>
            <a:t>детей</a:t>
          </a:r>
          <a:endParaRPr lang="ru-RU" b="1" dirty="0"/>
        </a:p>
      </dgm:t>
    </dgm:pt>
    <dgm:pt modelId="{3092D409-9A6F-4AA1-945E-693898CBB249}" type="parTrans" cxnId="{D9C2F659-7AEE-432E-8604-B7DA6087FEAC}">
      <dgm:prSet/>
      <dgm:spPr/>
      <dgm:t>
        <a:bodyPr/>
        <a:lstStyle/>
        <a:p>
          <a:endParaRPr lang="ru-RU" b="1"/>
        </a:p>
      </dgm:t>
    </dgm:pt>
    <dgm:pt modelId="{EDA677D9-D8B2-4CEC-B891-CF43178D23C8}" type="sibTrans" cxnId="{D9C2F659-7AEE-432E-8604-B7DA6087FEAC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 b="1"/>
        </a:p>
      </dgm:t>
    </dgm:pt>
    <dgm:pt modelId="{0DCBD9B1-B508-4B39-A695-4F81E58DF63F}">
      <dgm:prSet phldrT="[Текст]" custT="1"/>
      <dgm:spPr/>
      <dgm:t>
        <a:bodyPr/>
        <a:lstStyle/>
        <a:p>
          <a:r>
            <a:rPr lang="ru-RU" sz="1200" b="1" dirty="0" smtClean="0">
              <a:latin typeface="+mn-lt"/>
              <a:ea typeface="+mn-ea"/>
              <a:cs typeface="+mn-cs"/>
            </a:rPr>
            <a:t>СОШ № </a:t>
          </a:r>
          <a:r>
            <a:rPr lang="ru-RU" sz="1200" i="1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23, 12, 27, 35, 36,38, 40, 45, 56, 10,Лицей №44, Гимназия №5</a:t>
          </a:r>
          <a:endParaRPr lang="ru-RU" sz="1200" b="1" dirty="0"/>
        </a:p>
      </dgm:t>
    </dgm:pt>
    <dgm:pt modelId="{5B2A6493-6EF3-432C-B90E-A9B85E747C30}" type="parTrans" cxnId="{6680CF6D-8CD8-4873-821D-FE86B2671FF8}">
      <dgm:prSet/>
      <dgm:spPr/>
      <dgm:t>
        <a:bodyPr/>
        <a:lstStyle/>
        <a:p>
          <a:endParaRPr lang="ru-RU" b="1"/>
        </a:p>
      </dgm:t>
    </dgm:pt>
    <dgm:pt modelId="{680D2DC6-9E82-4A5E-B7DF-3B0968F62023}" type="sibTrans" cxnId="{6680CF6D-8CD8-4873-821D-FE86B2671FF8}">
      <dgm:prSet/>
      <dgm:spPr/>
      <dgm:t>
        <a:bodyPr/>
        <a:lstStyle/>
        <a:p>
          <a:endParaRPr lang="ru-RU" b="1"/>
        </a:p>
      </dgm:t>
    </dgm:pt>
    <dgm:pt modelId="{A33C1439-36CE-403A-A4E6-C7A71591AFB9}" type="pres">
      <dgm:prSet presAssocID="{9B11A0A8-3C57-46A5-8556-78D0BB6EC6DE}" presName="Name0" presStyleCnt="0">
        <dgm:presLayoutVars>
          <dgm:dir/>
          <dgm:resizeHandles val="exact"/>
        </dgm:presLayoutVars>
      </dgm:prSet>
      <dgm:spPr/>
    </dgm:pt>
    <dgm:pt modelId="{8CA1B782-CF30-47A7-A710-445EBCA00778}" type="pres">
      <dgm:prSet presAssocID="{E031CA2B-F3CA-43FF-86A0-0237F7373A42}" presName="node" presStyleLbl="node1" presStyleIdx="0" presStyleCnt="3" custScaleX="1006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381635-4A04-4ED7-BE6A-D70BB527452F}" type="pres">
      <dgm:prSet presAssocID="{9543619D-961A-418A-9D97-5BB51C8E8A1A}" presName="sibTrans" presStyleLbl="sibTrans2D1" presStyleIdx="0" presStyleCnt="2"/>
      <dgm:spPr/>
      <dgm:t>
        <a:bodyPr/>
        <a:lstStyle/>
        <a:p>
          <a:endParaRPr lang="ru-RU"/>
        </a:p>
      </dgm:t>
    </dgm:pt>
    <dgm:pt modelId="{52752469-46A1-424E-9DD3-B870A1132172}" type="pres">
      <dgm:prSet presAssocID="{9543619D-961A-418A-9D97-5BB51C8E8A1A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82EBAADB-F5DE-47BC-813C-A079A06BB74D}" type="pres">
      <dgm:prSet presAssocID="{B7B394B4-9D23-43AA-A9C0-31C2B305681F}" presName="node" presStyleLbl="node1" presStyleIdx="1" presStyleCnt="3" custScaleX="830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41D6B3-A4BF-4061-A296-42CAB23008E9}" type="pres">
      <dgm:prSet presAssocID="{EDA677D9-D8B2-4CEC-B891-CF43178D23C8}" presName="sibTrans" presStyleLbl="sibTrans2D1" presStyleIdx="1" presStyleCnt="2"/>
      <dgm:spPr/>
      <dgm:t>
        <a:bodyPr/>
        <a:lstStyle/>
        <a:p>
          <a:endParaRPr lang="ru-RU"/>
        </a:p>
      </dgm:t>
    </dgm:pt>
    <dgm:pt modelId="{29EFE0A0-002A-4106-B93F-9B9784E6D79A}" type="pres">
      <dgm:prSet presAssocID="{EDA677D9-D8B2-4CEC-B891-CF43178D23C8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BFFEA042-A303-41FE-9958-68BF64BFD4E6}" type="pres">
      <dgm:prSet presAssocID="{0DCBD9B1-B508-4B39-A695-4F81E58DF63F}" presName="node" presStyleLbl="node1" presStyleIdx="2" presStyleCnt="3" custScaleX="109374" custScaleY="1444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DE0ED7-C70F-4572-B348-3DBBA2E5DFFE}" type="presOf" srcId="{9B11A0A8-3C57-46A5-8556-78D0BB6EC6DE}" destId="{A33C1439-36CE-403A-A4E6-C7A71591AFB9}" srcOrd="0" destOrd="0" presId="urn:microsoft.com/office/officeart/2005/8/layout/process1"/>
    <dgm:cxn modelId="{DFD91DDE-6C75-4B35-BDA7-A009C34265B9}" type="presOf" srcId="{EDA677D9-D8B2-4CEC-B891-CF43178D23C8}" destId="{29EFE0A0-002A-4106-B93F-9B9784E6D79A}" srcOrd="1" destOrd="0" presId="urn:microsoft.com/office/officeart/2005/8/layout/process1"/>
    <dgm:cxn modelId="{0C764851-F233-44BC-A9A4-A8DB6E2C15F9}" type="presOf" srcId="{E031CA2B-F3CA-43FF-86A0-0237F7373A42}" destId="{8CA1B782-CF30-47A7-A710-445EBCA00778}" srcOrd="0" destOrd="0" presId="urn:microsoft.com/office/officeart/2005/8/layout/process1"/>
    <dgm:cxn modelId="{1B0B7727-27CB-4849-8E1E-B98588E221CE}" type="presOf" srcId="{0DCBD9B1-B508-4B39-A695-4F81E58DF63F}" destId="{BFFEA042-A303-41FE-9958-68BF64BFD4E6}" srcOrd="0" destOrd="0" presId="urn:microsoft.com/office/officeart/2005/8/layout/process1"/>
    <dgm:cxn modelId="{6680CF6D-8CD8-4873-821D-FE86B2671FF8}" srcId="{9B11A0A8-3C57-46A5-8556-78D0BB6EC6DE}" destId="{0DCBD9B1-B508-4B39-A695-4F81E58DF63F}" srcOrd="2" destOrd="0" parTransId="{5B2A6493-6EF3-432C-B90E-A9B85E747C30}" sibTransId="{680D2DC6-9E82-4A5E-B7DF-3B0968F62023}"/>
    <dgm:cxn modelId="{CA7E59F2-8249-4E9A-B0C4-73F50758B6CE}" srcId="{9B11A0A8-3C57-46A5-8556-78D0BB6EC6DE}" destId="{E031CA2B-F3CA-43FF-86A0-0237F7373A42}" srcOrd="0" destOrd="0" parTransId="{7E805649-7B10-4F06-9B2C-762066B4731F}" sibTransId="{9543619D-961A-418A-9D97-5BB51C8E8A1A}"/>
    <dgm:cxn modelId="{D9C2F659-7AEE-432E-8604-B7DA6087FEAC}" srcId="{9B11A0A8-3C57-46A5-8556-78D0BB6EC6DE}" destId="{B7B394B4-9D23-43AA-A9C0-31C2B305681F}" srcOrd="1" destOrd="0" parTransId="{3092D409-9A6F-4AA1-945E-693898CBB249}" sibTransId="{EDA677D9-D8B2-4CEC-B891-CF43178D23C8}"/>
    <dgm:cxn modelId="{65DBCAE7-19D6-4BC4-AF60-147D37A2748E}" type="presOf" srcId="{B7B394B4-9D23-43AA-A9C0-31C2B305681F}" destId="{82EBAADB-F5DE-47BC-813C-A079A06BB74D}" srcOrd="0" destOrd="0" presId="urn:microsoft.com/office/officeart/2005/8/layout/process1"/>
    <dgm:cxn modelId="{97CD1E1D-7400-46F0-91C0-CB2284525EBB}" type="presOf" srcId="{EDA677D9-D8B2-4CEC-B891-CF43178D23C8}" destId="{4341D6B3-A4BF-4061-A296-42CAB23008E9}" srcOrd="0" destOrd="0" presId="urn:microsoft.com/office/officeart/2005/8/layout/process1"/>
    <dgm:cxn modelId="{50CDFD25-75AD-475F-8D7C-26D144F8063A}" type="presOf" srcId="{9543619D-961A-418A-9D97-5BB51C8E8A1A}" destId="{39381635-4A04-4ED7-BE6A-D70BB527452F}" srcOrd="0" destOrd="0" presId="urn:microsoft.com/office/officeart/2005/8/layout/process1"/>
    <dgm:cxn modelId="{D746A36E-C5E2-4B4A-A36E-7891FEF86614}" type="presOf" srcId="{9543619D-961A-418A-9D97-5BB51C8E8A1A}" destId="{52752469-46A1-424E-9DD3-B870A1132172}" srcOrd="1" destOrd="0" presId="urn:microsoft.com/office/officeart/2005/8/layout/process1"/>
    <dgm:cxn modelId="{E2647CEA-E13F-4DE0-BA80-79B8EB1AEC5E}" type="presParOf" srcId="{A33C1439-36CE-403A-A4E6-C7A71591AFB9}" destId="{8CA1B782-CF30-47A7-A710-445EBCA00778}" srcOrd="0" destOrd="0" presId="urn:microsoft.com/office/officeart/2005/8/layout/process1"/>
    <dgm:cxn modelId="{E8CE6516-12E2-4D22-A4B6-EAFFD7864018}" type="presParOf" srcId="{A33C1439-36CE-403A-A4E6-C7A71591AFB9}" destId="{39381635-4A04-4ED7-BE6A-D70BB527452F}" srcOrd="1" destOrd="0" presId="urn:microsoft.com/office/officeart/2005/8/layout/process1"/>
    <dgm:cxn modelId="{02B93652-51B4-4474-BE68-39C57AFA8C6E}" type="presParOf" srcId="{39381635-4A04-4ED7-BE6A-D70BB527452F}" destId="{52752469-46A1-424E-9DD3-B870A1132172}" srcOrd="0" destOrd="0" presId="urn:microsoft.com/office/officeart/2005/8/layout/process1"/>
    <dgm:cxn modelId="{AD6B076B-B568-48DE-B21A-6373D4B2EE00}" type="presParOf" srcId="{A33C1439-36CE-403A-A4E6-C7A71591AFB9}" destId="{82EBAADB-F5DE-47BC-813C-A079A06BB74D}" srcOrd="2" destOrd="0" presId="urn:microsoft.com/office/officeart/2005/8/layout/process1"/>
    <dgm:cxn modelId="{6BE7BC27-69F7-4043-8C90-76D9B3EEEBD0}" type="presParOf" srcId="{A33C1439-36CE-403A-A4E6-C7A71591AFB9}" destId="{4341D6B3-A4BF-4061-A296-42CAB23008E9}" srcOrd="3" destOrd="0" presId="urn:microsoft.com/office/officeart/2005/8/layout/process1"/>
    <dgm:cxn modelId="{AA4ACA6C-9FC5-43B3-A717-2FEBEDB1A095}" type="presParOf" srcId="{4341D6B3-A4BF-4061-A296-42CAB23008E9}" destId="{29EFE0A0-002A-4106-B93F-9B9784E6D79A}" srcOrd="0" destOrd="0" presId="urn:microsoft.com/office/officeart/2005/8/layout/process1"/>
    <dgm:cxn modelId="{A91474B4-F944-4480-8025-D3BA39C4BCDD}" type="presParOf" srcId="{A33C1439-36CE-403A-A4E6-C7A71591AFB9}" destId="{BFFEA042-A303-41FE-9958-68BF64BFD4E6}" srcOrd="4" destOrd="0" presId="urn:microsoft.com/office/officeart/2005/8/layout/process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11A0A8-3C57-46A5-8556-78D0BB6EC6DE}" type="doc">
      <dgm:prSet loTypeId="urn:microsoft.com/office/officeart/2005/8/layout/process1" loCatId="process" qsTypeId="urn:microsoft.com/office/officeart/2005/8/quickstyle/simple3" qsCatId="simple" csTypeId="urn:microsoft.com/office/officeart/2005/8/colors/accent3_2" csCatId="accent3" phldr="1"/>
      <dgm:spPr/>
    </dgm:pt>
    <dgm:pt modelId="{E031CA2B-F3CA-43FF-86A0-0237F7373A42}">
      <dgm:prSet phldrT="[Текст]" custT="1"/>
      <dgm:spPr/>
      <dgm:t>
        <a:bodyPr/>
        <a:lstStyle/>
        <a:p>
          <a:r>
            <a:rPr lang="ru-RU" sz="1200" b="1" dirty="0" smtClean="0"/>
            <a:t>Приостановлен образовательный процесс</a:t>
          </a:r>
          <a:endParaRPr lang="ru-RU" sz="1200" b="1" dirty="0"/>
        </a:p>
      </dgm:t>
    </dgm:pt>
    <dgm:pt modelId="{7E805649-7B10-4F06-9B2C-762066B4731F}" type="parTrans" cxnId="{CA7E59F2-8249-4E9A-B0C4-73F50758B6CE}">
      <dgm:prSet/>
      <dgm:spPr/>
      <dgm:t>
        <a:bodyPr/>
        <a:lstStyle/>
        <a:p>
          <a:endParaRPr lang="ru-RU" sz="1200" b="1"/>
        </a:p>
      </dgm:t>
    </dgm:pt>
    <dgm:pt modelId="{9543619D-961A-418A-9D97-5BB51C8E8A1A}" type="sibTrans" cxnId="{CA7E59F2-8249-4E9A-B0C4-73F50758B6CE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 sz="1200" b="1"/>
        </a:p>
      </dgm:t>
    </dgm:pt>
    <dgm:pt modelId="{B7B394B4-9D23-43AA-A9C0-31C2B305681F}">
      <dgm:prSet phldrT="[Текст]" custT="1"/>
      <dgm:spPr/>
      <dgm:t>
        <a:bodyPr/>
        <a:lstStyle/>
        <a:p>
          <a:r>
            <a:rPr lang="ru-RU" sz="1200" b="1" dirty="0" smtClean="0"/>
            <a:t>1 класс</a:t>
          </a:r>
          <a:endParaRPr lang="ru-RU" sz="1200" b="1" dirty="0"/>
        </a:p>
      </dgm:t>
    </dgm:pt>
    <dgm:pt modelId="{3092D409-9A6F-4AA1-945E-693898CBB249}" type="parTrans" cxnId="{D9C2F659-7AEE-432E-8604-B7DA6087FEAC}">
      <dgm:prSet/>
      <dgm:spPr/>
      <dgm:t>
        <a:bodyPr/>
        <a:lstStyle/>
        <a:p>
          <a:endParaRPr lang="ru-RU" sz="1200" b="1"/>
        </a:p>
      </dgm:t>
    </dgm:pt>
    <dgm:pt modelId="{EDA677D9-D8B2-4CEC-B891-CF43178D23C8}" type="sibTrans" cxnId="{D9C2F659-7AEE-432E-8604-B7DA6087FEAC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 sz="1200" b="1"/>
        </a:p>
      </dgm:t>
    </dgm:pt>
    <dgm:pt modelId="{0DCBD9B1-B508-4B39-A695-4F81E58DF63F}">
      <dgm:prSet phldrT="[Текст]" custT="1"/>
      <dgm:spPr/>
      <dgm:t>
        <a:bodyPr/>
        <a:lstStyle/>
        <a:p>
          <a:r>
            <a:rPr lang="ru-RU" sz="1200" b="1" dirty="0" smtClean="0">
              <a:latin typeface="+mn-lt"/>
              <a:ea typeface="+mn-ea"/>
              <a:cs typeface="+mn-cs"/>
            </a:rPr>
            <a:t>СОШ № 27</a:t>
          </a:r>
          <a:endParaRPr lang="ru-RU" sz="1200" b="1" dirty="0"/>
        </a:p>
      </dgm:t>
    </dgm:pt>
    <dgm:pt modelId="{5B2A6493-6EF3-432C-B90E-A9B85E747C30}" type="parTrans" cxnId="{6680CF6D-8CD8-4873-821D-FE86B2671FF8}">
      <dgm:prSet/>
      <dgm:spPr/>
      <dgm:t>
        <a:bodyPr/>
        <a:lstStyle/>
        <a:p>
          <a:endParaRPr lang="ru-RU" sz="1200" b="1"/>
        </a:p>
      </dgm:t>
    </dgm:pt>
    <dgm:pt modelId="{680D2DC6-9E82-4A5E-B7DF-3B0968F62023}" type="sibTrans" cxnId="{6680CF6D-8CD8-4873-821D-FE86B2671FF8}">
      <dgm:prSet/>
      <dgm:spPr/>
      <dgm:t>
        <a:bodyPr/>
        <a:lstStyle/>
        <a:p>
          <a:endParaRPr lang="ru-RU" sz="1200" b="1"/>
        </a:p>
      </dgm:t>
    </dgm:pt>
    <dgm:pt modelId="{A33C1439-36CE-403A-A4E6-C7A71591AFB9}" type="pres">
      <dgm:prSet presAssocID="{9B11A0A8-3C57-46A5-8556-78D0BB6EC6DE}" presName="Name0" presStyleCnt="0">
        <dgm:presLayoutVars>
          <dgm:dir/>
          <dgm:resizeHandles val="exact"/>
        </dgm:presLayoutVars>
      </dgm:prSet>
      <dgm:spPr/>
    </dgm:pt>
    <dgm:pt modelId="{8CA1B782-CF30-47A7-A710-445EBCA00778}" type="pres">
      <dgm:prSet presAssocID="{E031CA2B-F3CA-43FF-86A0-0237F7373A42}" presName="node" presStyleLbl="node1" presStyleIdx="0" presStyleCnt="3" custScaleX="1376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381635-4A04-4ED7-BE6A-D70BB527452F}" type="pres">
      <dgm:prSet presAssocID="{9543619D-961A-418A-9D97-5BB51C8E8A1A}" presName="sibTrans" presStyleLbl="sibTrans2D1" presStyleIdx="0" presStyleCnt="2"/>
      <dgm:spPr/>
      <dgm:t>
        <a:bodyPr/>
        <a:lstStyle/>
        <a:p>
          <a:endParaRPr lang="ru-RU"/>
        </a:p>
      </dgm:t>
    </dgm:pt>
    <dgm:pt modelId="{52752469-46A1-424E-9DD3-B870A1132172}" type="pres">
      <dgm:prSet presAssocID="{9543619D-961A-418A-9D97-5BB51C8E8A1A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82EBAADB-F5DE-47BC-813C-A079A06BB74D}" type="pres">
      <dgm:prSet presAssocID="{B7B394B4-9D23-43AA-A9C0-31C2B305681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41D6B3-A4BF-4061-A296-42CAB23008E9}" type="pres">
      <dgm:prSet presAssocID="{EDA677D9-D8B2-4CEC-B891-CF43178D23C8}" presName="sibTrans" presStyleLbl="sibTrans2D1" presStyleIdx="1" presStyleCnt="2"/>
      <dgm:spPr/>
      <dgm:t>
        <a:bodyPr/>
        <a:lstStyle/>
        <a:p>
          <a:endParaRPr lang="ru-RU"/>
        </a:p>
      </dgm:t>
    </dgm:pt>
    <dgm:pt modelId="{29EFE0A0-002A-4106-B93F-9B9784E6D79A}" type="pres">
      <dgm:prSet presAssocID="{EDA677D9-D8B2-4CEC-B891-CF43178D23C8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BFFEA042-A303-41FE-9958-68BF64BFD4E6}" type="pres">
      <dgm:prSet presAssocID="{0DCBD9B1-B508-4B39-A695-4F81E58DF63F}" presName="node" presStyleLbl="node1" presStyleIdx="2" presStyleCnt="3" custScaleX="109374" custScaleY="1036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9941256-FD89-4A1B-BD66-158D90842C25}" type="presOf" srcId="{B7B394B4-9D23-43AA-A9C0-31C2B305681F}" destId="{82EBAADB-F5DE-47BC-813C-A079A06BB74D}" srcOrd="0" destOrd="0" presId="urn:microsoft.com/office/officeart/2005/8/layout/process1"/>
    <dgm:cxn modelId="{0CE18680-CBF3-4CCB-8CF7-974316E7567C}" type="presOf" srcId="{9543619D-961A-418A-9D97-5BB51C8E8A1A}" destId="{39381635-4A04-4ED7-BE6A-D70BB527452F}" srcOrd="0" destOrd="0" presId="urn:microsoft.com/office/officeart/2005/8/layout/process1"/>
    <dgm:cxn modelId="{FE8D8A5A-04B9-4151-B621-4E930FE24FC6}" type="presOf" srcId="{EDA677D9-D8B2-4CEC-B891-CF43178D23C8}" destId="{4341D6B3-A4BF-4061-A296-42CAB23008E9}" srcOrd="0" destOrd="0" presId="urn:microsoft.com/office/officeart/2005/8/layout/process1"/>
    <dgm:cxn modelId="{96CF00EB-9C05-4B9B-AF61-E3064A2DC8EA}" type="presOf" srcId="{0DCBD9B1-B508-4B39-A695-4F81E58DF63F}" destId="{BFFEA042-A303-41FE-9958-68BF64BFD4E6}" srcOrd="0" destOrd="0" presId="urn:microsoft.com/office/officeart/2005/8/layout/process1"/>
    <dgm:cxn modelId="{0D59B5F8-535D-47C9-B87F-EAE47815C260}" type="presOf" srcId="{E031CA2B-F3CA-43FF-86A0-0237F7373A42}" destId="{8CA1B782-CF30-47A7-A710-445EBCA00778}" srcOrd="0" destOrd="0" presId="urn:microsoft.com/office/officeart/2005/8/layout/process1"/>
    <dgm:cxn modelId="{6680CF6D-8CD8-4873-821D-FE86B2671FF8}" srcId="{9B11A0A8-3C57-46A5-8556-78D0BB6EC6DE}" destId="{0DCBD9B1-B508-4B39-A695-4F81E58DF63F}" srcOrd="2" destOrd="0" parTransId="{5B2A6493-6EF3-432C-B90E-A9B85E747C30}" sibTransId="{680D2DC6-9E82-4A5E-B7DF-3B0968F62023}"/>
    <dgm:cxn modelId="{CA7E59F2-8249-4E9A-B0C4-73F50758B6CE}" srcId="{9B11A0A8-3C57-46A5-8556-78D0BB6EC6DE}" destId="{E031CA2B-F3CA-43FF-86A0-0237F7373A42}" srcOrd="0" destOrd="0" parTransId="{7E805649-7B10-4F06-9B2C-762066B4731F}" sibTransId="{9543619D-961A-418A-9D97-5BB51C8E8A1A}"/>
    <dgm:cxn modelId="{96BC2308-99D6-4ABE-B5FC-540B13C8728B}" type="presOf" srcId="{9543619D-961A-418A-9D97-5BB51C8E8A1A}" destId="{52752469-46A1-424E-9DD3-B870A1132172}" srcOrd="1" destOrd="0" presId="urn:microsoft.com/office/officeart/2005/8/layout/process1"/>
    <dgm:cxn modelId="{D9C2F659-7AEE-432E-8604-B7DA6087FEAC}" srcId="{9B11A0A8-3C57-46A5-8556-78D0BB6EC6DE}" destId="{B7B394B4-9D23-43AA-A9C0-31C2B305681F}" srcOrd="1" destOrd="0" parTransId="{3092D409-9A6F-4AA1-945E-693898CBB249}" sibTransId="{EDA677D9-D8B2-4CEC-B891-CF43178D23C8}"/>
    <dgm:cxn modelId="{0E29271B-DD34-4785-A67C-2B096F2C393B}" type="presOf" srcId="{EDA677D9-D8B2-4CEC-B891-CF43178D23C8}" destId="{29EFE0A0-002A-4106-B93F-9B9784E6D79A}" srcOrd="1" destOrd="0" presId="urn:microsoft.com/office/officeart/2005/8/layout/process1"/>
    <dgm:cxn modelId="{8A1B894D-83C1-442B-9065-7EA442A0245F}" type="presOf" srcId="{9B11A0A8-3C57-46A5-8556-78D0BB6EC6DE}" destId="{A33C1439-36CE-403A-A4E6-C7A71591AFB9}" srcOrd="0" destOrd="0" presId="urn:microsoft.com/office/officeart/2005/8/layout/process1"/>
    <dgm:cxn modelId="{6DE29014-1912-46C6-8390-D426483B37EC}" type="presParOf" srcId="{A33C1439-36CE-403A-A4E6-C7A71591AFB9}" destId="{8CA1B782-CF30-47A7-A710-445EBCA00778}" srcOrd="0" destOrd="0" presId="urn:microsoft.com/office/officeart/2005/8/layout/process1"/>
    <dgm:cxn modelId="{60FFC82D-A425-4C79-8BD3-7FCE7489DAD3}" type="presParOf" srcId="{A33C1439-36CE-403A-A4E6-C7A71591AFB9}" destId="{39381635-4A04-4ED7-BE6A-D70BB527452F}" srcOrd="1" destOrd="0" presId="urn:microsoft.com/office/officeart/2005/8/layout/process1"/>
    <dgm:cxn modelId="{3D8A5FA3-5F77-4BB4-9D97-1CA6CEC517C1}" type="presParOf" srcId="{39381635-4A04-4ED7-BE6A-D70BB527452F}" destId="{52752469-46A1-424E-9DD3-B870A1132172}" srcOrd="0" destOrd="0" presId="urn:microsoft.com/office/officeart/2005/8/layout/process1"/>
    <dgm:cxn modelId="{79E4560C-190D-45B7-8CAD-FFD3A188400D}" type="presParOf" srcId="{A33C1439-36CE-403A-A4E6-C7A71591AFB9}" destId="{82EBAADB-F5DE-47BC-813C-A079A06BB74D}" srcOrd="2" destOrd="0" presId="urn:microsoft.com/office/officeart/2005/8/layout/process1"/>
    <dgm:cxn modelId="{19232645-DA7C-403A-BBD0-8CBAA034A229}" type="presParOf" srcId="{A33C1439-36CE-403A-A4E6-C7A71591AFB9}" destId="{4341D6B3-A4BF-4061-A296-42CAB23008E9}" srcOrd="3" destOrd="0" presId="urn:microsoft.com/office/officeart/2005/8/layout/process1"/>
    <dgm:cxn modelId="{EDAFC577-3ADC-4448-ABD3-F31AA7CE558F}" type="presParOf" srcId="{4341D6B3-A4BF-4061-A296-42CAB23008E9}" destId="{29EFE0A0-002A-4106-B93F-9B9784E6D79A}" srcOrd="0" destOrd="0" presId="urn:microsoft.com/office/officeart/2005/8/layout/process1"/>
    <dgm:cxn modelId="{BFE47111-3934-4338-BCCF-C3E278C63891}" type="presParOf" srcId="{A33C1439-36CE-403A-A4E6-C7A71591AFB9}" destId="{BFFEA042-A303-41FE-9958-68BF64BFD4E6}" srcOrd="4" destOrd="0" presId="urn:microsoft.com/office/officeart/2005/8/layout/process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BE46DEF-5411-4744-B899-ED55443D7AB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B9AD70FB-1071-490B-ABBE-3A6BC1356D05}">
      <dgm:prSet phldrT="[Текст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20% и более заболевших детей ОРВИ и гриппом в классе </a:t>
          </a:r>
          <a:endParaRPr lang="ru-RU" b="1" dirty="0">
            <a:solidFill>
              <a:schemeClr val="tx1"/>
            </a:solidFill>
          </a:endParaRPr>
        </a:p>
      </dgm:t>
    </dgm:pt>
    <dgm:pt modelId="{4FB09246-FABB-4804-BA86-86F50FC51E07}" type="parTrans" cxnId="{77EA9AC6-BC36-4EB5-B831-3030050AAE5B}">
      <dgm:prSet/>
      <dgm:spPr/>
      <dgm:t>
        <a:bodyPr/>
        <a:lstStyle/>
        <a:p>
          <a:endParaRPr lang="ru-RU"/>
        </a:p>
      </dgm:t>
    </dgm:pt>
    <dgm:pt modelId="{ABC93D25-7B9B-4673-B90E-B53722B9D067}" type="sibTrans" cxnId="{77EA9AC6-BC36-4EB5-B831-3030050AAE5B}">
      <dgm:prSet/>
      <dgm:spPr/>
      <dgm:t>
        <a:bodyPr/>
        <a:lstStyle/>
        <a:p>
          <a:endParaRPr lang="ru-RU"/>
        </a:p>
      </dgm:t>
    </dgm:pt>
    <dgm:pt modelId="{B5296A29-CB75-4F39-9485-D054534BBDC5}">
      <dgm:prSet phldrT="[Текст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заболевание в классе более     2-х  детей внебольничной пневмонией</a:t>
          </a:r>
          <a:endParaRPr lang="ru-RU" b="1" dirty="0">
            <a:solidFill>
              <a:schemeClr val="tx1"/>
            </a:solidFill>
          </a:endParaRPr>
        </a:p>
      </dgm:t>
    </dgm:pt>
    <dgm:pt modelId="{60285AF3-C69E-499A-89CB-22296FA43AA9}" type="parTrans" cxnId="{8561AF31-BF2D-4E6F-879B-F3DEB15B6B85}">
      <dgm:prSet/>
      <dgm:spPr/>
      <dgm:t>
        <a:bodyPr/>
        <a:lstStyle/>
        <a:p>
          <a:endParaRPr lang="ru-RU"/>
        </a:p>
      </dgm:t>
    </dgm:pt>
    <dgm:pt modelId="{69858936-27F1-407D-AE06-F8583F7CC094}" type="sibTrans" cxnId="{8561AF31-BF2D-4E6F-879B-F3DEB15B6B85}">
      <dgm:prSet/>
      <dgm:spPr/>
      <dgm:t>
        <a:bodyPr/>
        <a:lstStyle/>
        <a:p>
          <a:endParaRPr lang="ru-RU"/>
        </a:p>
      </dgm:t>
    </dgm:pt>
    <dgm:pt modelId="{70807E9F-5896-4D95-AC3C-5CB30B73A72C}">
      <dgm:prSet phldrT="[Текст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20% и более заболевших детей ОРВИ и гриппом в школе</a:t>
          </a:r>
          <a:endParaRPr lang="ru-RU" b="1" dirty="0">
            <a:solidFill>
              <a:schemeClr val="tx1"/>
            </a:solidFill>
          </a:endParaRPr>
        </a:p>
      </dgm:t>
    </dgm:pt>
    <dgm:pt modelId="{D727F86C-B290-4AC0-893A-7F2C6410A5E0}" type="sibTrans" cxnId="{CC0BC5DB-9681-45A1-826B-C0D419840512}">
      <dgm:prSet/>
      <dgm:spPr/>
      <dgm:t>
        <a:bodyPr/>
        <a:lstStyle/>
        <a:p>
          <a:endParaRPr lang="ru-RU"/>
        </a:p>
      </dgm:t>
    </dgm:pt>
    <dgm:pt modelId="{2AE7D4E7-0CBB-43ED-9533-97E3E2A1ECB6}" type="parTrans" cxnId="{CC0BC5DB-9681-45A1-826B-C0D419840512}">
      <dgm:prSet/>
      <dgm:spPr/>
      <dgm:t>
        <a:bodyPr/>
        <a:lstStyle/>
        <a:p>
          <a:endParaRPr lang="ru-RU"/>
        </a:p>
      </dgm:t>
    </dgm:pt>
    <dgm:pt modelId="{EE006F3A-976D-4AA2-BFEC-9B67E9F70D7B}">
      <dgm:prSet phldrT="[Текст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заболевание в школе 10 и более детей внебольничной пневмонией</a:t>
          </a:r>
          <a:endParaRPr lang="ru-RU" b="1" dirty="0">
            <a:solidFill>
              <a:schemeClr val="tx1"/>
            </a:solidFill>
          </a:endParaRPr>
        </a:p>
      </dgm:t>
    </dgm:pt>
    <dgm:pt modelId="{65792070-7997-4972-A58D-7EFC23C15BA1}" type="parTrans" cxnId="{3CBCE9EB-6558-46CB-8512-CB31DC00A7D0}">
      <dgm:prSet/>
      <dgm:spPr/>
      <dgm:t>
        <a:bodyPr/>
        <a:lstStyle/>
        <a:p>
          <a:endParaRPr lang="ru-RU"/>
        </a:p>
      </dgm:t>
    </dgm:pt>
    <dgm:pt modelId="{378F45AC-18DC-4D70-A26F-0C0DC4FFA7A4}" type="sibTrans" cxnId="{3CBCE9EB-6558-46CB-8512-CB31DC00A7D0}">
      <dgm:prSet/>
      <dgm:spPr/>
      <dgm:t>
        <a:bodyPr/>
        <a:lstStyle/>
        <a:p>
          <a:endParaRPr lang="ru-RU"/>
        </a:p>
      </dgm:t>
    </dgm:pt>
    <dgm:pt modelId="{93A663C3-7DAF-4062-A129-3055405FB303}" type="pres">
      <dgm:prSet presAssocID="{CBE46DEF-5411-4744-B899-ED55443D7AB9}" presName="CompostProcess" presStyleCnt="0">
        <dgm:presLayoutVars>
          <dgm:dir/>
          <dgm:resizeHandles val="exact"/>
        </dgm:presLayoutVars>
      </dgm:prSet>
      <dgm:spPr/>
    </dgm:pt>
    <dgm:pt modelId="{76945874-BAD8-4009-B508-9011628347BA}" type="pres">
      <dgm:prSet presAssocID="{CBE46DEF-5411-4744-B899-ED55443D7AB9}" presName="arrow" presStyleLbl="bgShp" presStyleIdx="0" presStyleCnt="1"/>
      <dgm:spPr/>
    </dgm:pt>
    <dgm:pt modelId="{B841ECF7-501F-49B0-B4A5-B5FE989A0B8F}" type="pres">
      <dgm:prSet presAssocID="{CBE46DEF-5411-4744-B899-ED55443D7AB9}" presName="linearProcess" presStyleCnt="0"/>
      <dgm:spPr/>
    </dgm:pt>
    <dgm:pt modelId="{2F43FFFD-6DBD-43ED-8D22-6498865A50C1}" type="pres">
      <dgm:prSet presAssocID="{B9AD70FB-1071-490B-ABBE-3A6BC1356D05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83DAAB-9BA1-40EF-A938-20AA23CFF045}" type="pres">
      <dgm:prSet presAssocID="{ABC93D25-7B9B-4673-B90E-B53722B9D067}" presName="sibTrans" presStyleCnt="0"/>
      <dgm:spPr/>
    </dgm:pt>
    <dgm:pt modelId="{104EB708-BE6F-4F08-B253-A7873A4C9217}" type="pres">
      <dgm:prSet presAssocID="{70807E9F-5896-4D95-AC3C-5CB30B73A72C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172A4A-0BAF-4B8B-BE26-0765DD1D6AB5}" type="pres">
      <dgm:prSet presAssocID="{D727F86C-B290-4AC0-893A-7F2C6410A5E0}" presName="sibTrans" presStyleCnt="0"/>
      <dgm:spPr/>
    </dgm:pt>
    <dgm:pt modelId="{5658B77A-3C05-47E4-8763-0235A687E029}" type="pres">
      <dgm:prSet presAssocID="{B5296A29-CB75-4F39-9485-D054534BBDC5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828A0D-258D-4B79-B62B-9A1D5E669332}" type="pres">
      <dgm:prSet presAssocID="{69858936-27F1-407D-AE06-F8583F7CC094}" presName="sibTrans" presStyleCnt="0"/>
      <dgm:spPr/>
    </dgm:pt>
    <dgm:pt modelId="{32D931DD-486A-49F3-9DD1-D5A5F703CFFC}" type="pres">
      <dgm:prSet presAssocID="{EE006F3A-976D-4AA2-BFEC-9B67E9F70D7B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C0BC5DB-9681-45A1-826B-C0D419840512}" srcId="{CBE46DEF-5411-4744-B899-ED55443D7AB9}" destId="{70807E9F-5896-4D95-AC3C-5CB30B73A72C}" srcOrd="1" destOrd="0" parTransId="{2AE7D4E7-0CBB-43ED-9533-97E3E2A1ECB6}" sibTransId="{D727F86C-B290-4AC0-893A-7F2C6410A5E0}"/>
    <dgm:cxn modelId="{8561AF31-BF2D-4E6F-879B-F3DEB15B6B85}" srcId="{CBE46DEF-5411-4744-B899-ED55443D7AB9}" destId="{B5296A29-CB75-4F39-9485-D054534BBDC5}" srcOrd="2" destOrd="0" parTransId="{60285AF3-C69E-499A-89CB-22296FA43AA9}" sibTransId="{69858936-27F1-407D-AE06-F8583F7CC094}"/>
    <dgm:cxn modelId="{FE6D6422-29A5-4D51-A530-0DAC1B70AE32}" type="presOf" srcId="{CBE46DEF-5411-4744-B899-ED55443D7AB9}" destId="{93A663C3-7DAF-4062-A129-3055405FB303}" srcOrd="0" destOrd="0" presId="urn:microsoft.com/office/officeart/2005/8/layout/hProcess9"/>
    <dgm:cxn modelId="{D5C6BED1-CBFF-4710-A9C8-9AAB5533C902}" type="presOf" srcId="{EE006F3A-976D-4AA2-BFEC-9B67E9F70D7B}" destId="{32D931DD-486A-49F3-9DD1-D5A5F703CFFC}" srcOrd="0" destOrd="0" presId="urn:microsoft.com/office/officeart/2005/8/layout/hProcess9"/>
    <dgm:cxn modelId="{BD218E05-4ADD-4282-A9C6-F46518833D99}" type="presOf" srcId="{B5296A29-CB75-4F39-9485-D054534BBDC5}" destId="{5658B77A-3C05-47E4-8763-0235A687E029}" srcOrd="0" destOrd="0" presId="urn:microsoft.com/office/officeart/2005/8/layout/hProcess9"/>
    <dgm:cxn modelId="{3CBCE9EB-6558-46CB-8512-CB31DC00A7D0}" srcId="{CBE46DEF-5411-4744-B899-ED55443D7AB9}" destId="{EE006F3A-976D-4AA2-BFEC-9B67E9F70D7B}" srcOrd="3" destOrd="0" parTransId="{65792070-7997-4972-A58D-7EFC23C15BA1}" sibTransId="{378F45AC-18DC-4D70-A26F-0C0DC4FFA7A4}"/>
    <dgm:cxn modelId="{1CFF70DD-4DB6-41E2-8436-51809AFDCABC}" type="presOf" srcId="{B9AD70FB-1071-490B-ABBE-3A6BC1356D05}" destId="{2F43FFFD-6DBD-43ED-8D22-6498865A50C1}" srcOrd="0" destOrd="0" presId="urn:microsoft.com/office/officeart/2005/8/layout/hProcess9"/>
    <dgm:cxn modelId="{E86046CB-A2ED-4495-A8F3-E07F89057C98}" type="presOf" srcId="{70807E9F-5896-4D95-AC3C-5CB30B73A72C}" destId="{104EB708-BE6F-4F08-B253-A7873A4C9217}" srcOrd="0" destOrd="0" presId="urn:microsoft.com/office/officeart/2005/8/layout/hProcess9"/>
    <dgm:cxn modelId="{77EA9AC6-BC36-4EB5-B831-3030050AAE5B}" srcId="{CBE46DEF-5411-4744-B899-ED55443D7AB9}" destId="{B9AD70FB-1071-490B-ABBE-3A6BC1356D05}" srcOrd="0" destOrd="0" parTransId="{4FB09246-FABB-4804-BA86-86F50FC51E07}" sibTransId="{ABC93D25-7B9B-4673-B90E-B53722B9D067}"/>
    <dgm:cxn modelId="{F0A4B930-9BD8-47C6-BA58-D9A89C74D3B4}" type="presParOf" srcId="{93A663C3-7DAF-4062-A129-3055405FB303}" destId="{76945874-BAD8-4009-B508-9011628347BA}" srcOrd="0" destOrd="0" presId="urn:microsoft.com/office/officeart/2005/8/layout/hProcess9"/>
    <dgm:cxn modelId="{EB85A142-F67D-4F87-8F99-DC044ECCF685}" type="presParOf" srcId="{93A663C3-7DAF-4062-A129-3055405FB303}" destId="{B841ECF7-501F-49B0-B4A5-B5FE989A0B8F}" srcOrd="1" destOrd="0" presId="urn:microsoft.com/office/officeart/2005/8/layout/hProcess9"/>
    <dgm:cxn modelId="{84498D39-CF52-47A3-9888-25557F48435E}" type="presParOf" srcId="{B841ECF7-501F-49B0-B4A5-B5FE989A0B8F}" destId="{2F43FFFD-6DBD-43ED-8D22-6498865A50C1}" srcOrd="0" destOrd="0" presId="urn:microsoft.com/office/officeart/2005/8/layout/hProcess9"/>
    <dgm:cxn modelId="{FD25BEFD-6C0D-4D48-B92D-9B5B8FCF1416}" type="presParOf" srcId="{B841ECF7-501F-49B0-B4A5-B5FE989A0B8F}" destId="{CB83DAAB-9BA1-40EF-A938-20AA23CFF045}" srcOrd="1" destOrd="0" presId="urn:microsoft.com/office/officeart/2005/8/layout/hProcess9"/>
    <dgm:cxn modelId="{31D35F2E-7FB2-421C-A455-3773E3213F22}" type="presParOf" srcId="{B841ECF7-501F-49B0-B4A5-B5FE989A0B8F}" destId="{104EB708-BE6F-4F08-B253-A7873A4C9217}" srcOrd="2" destOrd="0" presId="urn:microsoft.com/office/officeart/2005/8/layout/hProcess9"/>
    <dgm:cxn modelId="{6257B83C-87E6-4F62-8524-041A353D90CA}" type="presParOf" srcId="{B841ECF7-501F-49B0-B4A5-B5FE989A0B8F}" destId="{3E172A4A-0BAF-4B8B-BE26-0765DD1D6AB5}" srcOrd="3" destOrd="0" presId="urn:microsoft.com/office/officeart/2005/8/layout/hProcess9"/>
    <dgm:cxn modelId="{98D6D86B-5C23-4CB2-ADFA-6CB91DD32EF0}" type="presParOf" srcId="{B841ECF7-501F-49B0-B4A5-B5FE989A0B8F}" destId="{5658B77A-3C05-47E4-8763-0235A687E029}" srcOrd="4" destOrd="0" presId="urn:microsoft.com/office/officeart/2005/8/layout/hProcess9"/>
    <dgm:cxn modelId="{6354D507-DC0F-46E3-A6F2-E9638C83E5F9}" type="presParOf" srcId="{B841ECF7-501F-49B0-B4A5-B5FE989A0B8F}" destId="{74828A0D-258D-4B79-B62B-9A1D5E669332}" srcOrd="5" destOrd="0" presId="urn:microsoft.com/office/officeart/2005/8/layout/hProcess9"/>
    <dgm:cxn modelId="{60CC34E7-71BD-4B61-A0E0-70C84570C208}" type="presParOf" srcId="{B841ECF7-501F-49B0-B4A5-B5FE989A0B8F}" destId="{32D931DD-486A-49F3-9DD1-D5A5F703CFFC}" srcOrd="6" destOrd="0" presId="urn:microsoft.com/office/officeart/2005/8/layout/hProcess9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BE46DEF-5411-4744-B899-ED55443D7AB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B9AD70FB-1071-490B-ABBE-3A6BC1356D05}">
      <dgm:prSet phldrT="[Текст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до 20% заболевших детей ОРВИ и гриппом в классе</a:t>
          </a:r>
          <a:br>
            <a:rPr lang="ru-RU" b="1" dirty="0" smtClean="0">
              <a:solidFill>
                <a:schemeClr val="tx1"/>
              </a:solidFill>
            </a:rPr>
          </a:br>
          <a:r>
            <a:rPr lang="ru-RU" b="1" dirty="0" smtClean="0">
              <a:solidFill>
                <a:schemeClr val="tx1"/>
              </a:solidFill>
            </a:rPr>
            <a:t> (в случае необходимости)</a:t>
          </a:r>
          <a:endParaRPr lang="ru-RU" b="1" dirty="0">
            <a:solidFill>
              <a:schemeClr val="tx1"/>
            </a:solidFill>
          </a:endParaRPr>
        </a:p>
      </dgm:t>
    </dgm:pt>
    <dgm:pt modelId="{4FB09246-FABB-4804-BA86-86F50FC51E07}" type="parTrans" cxnId="{77EA9AC6-BC36-4EB5-B831-3030050AAE5B}">
      <dgm:prSet/>
      <dgm:spPr/>
      <dgm:t>
        <a:bodyPr/>
        <a:lstStyle/>
        <a:p>
          <a:endParaRPr lang="ru-RU"/>
        </a:p>
      </dgm:t>
    </dgm:pt>
    <dgm:pt modelId="{ABC93D25-7B9B-4673-B90E-B53722B9D067}" type="sibTrans" cxnId="{77EA9AC6-BC36-4EB5-B831-3030050AAE5B}">
      <dgm:prSet/>
      <dgm:spPr/>
      <dgm:t>
        <a:bodyPr/>
        <a:lstStyle/>
        <a:p>
          <a:endParaRPr lang="ru-RU"/>
        </a:p>
      </dgm:t>
    </dgm:pt>
    <dgm:pt modelId="{B5296A29-CB75-4F39-9485-D054534BBDC5}">
      <dgm:prSet phldrT="[Текст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до 2-х случаев заболевания детей в классе внебольничной пневмонией</a:t>
          </a:r>
          <a:endParaRPr lang="ru-RU" b="1" dirty="0">
            <a:solidFill>
              <a:schemeClr val="tx1"/>
            </a:solidFill>
          </a:endParaRPr>
        </a:p>
      </dgm:t>
    </dgm:pt>
    <dgm:pt modelId="{60285AF3-C69E-499A-89CB-22296FA43AA9}" type="parTrans" cxnId="{8561AF31-BF2D-4E6F-879B-F3DEB15B6B85}">
      <dgm:prSet/>
      <dgm:spPr/>
      <dgm:t>
        <a:bodyPr/>
        <a:lstStyle/>
        <a:p>
          <a:endParaRPr lang="ru-RU"/>
        </a:p>
      </dgm:t>
    </dgm:pt>
    <dgm:pt modelId="{69858936-27F1-407D-AE06-F8583F7CC094}" type="sibTrans" cxnId="{8561AF31-BF2D-4E6F-879B-F3DEB15B6B85}">
      <dgm:prSet/>
      <dgm:spPr/>
      <dgm:t>
        <a:bodyPr/>
        <a:lstStyle/>
        <a:p>
          <a:endParaRPr lang="ru-RU"/>
        </a:p>
      </dgm:t>
    </dgm:pt>
    <dgm:pt modelId="{93A663C3-7DAF-4062-A129-3055405FB303}" type="pres">
      <dgm:prSet presAssocID="{CBE46DEF-5411-4744-B899-ED55443D7AB9}" presName="CompostProcess" presStyleCnt="0">
        <dgm:presLayoutVars>
          <dgm:dir/>
          <dgm:resizeHandles val="exact"/>
        </dgm:presLayoutVars>
      </dgm:prSet>
      <dgm:spPr/>
    </dgm:pt>
    <dgm:pt modelId="{76945874-BAD8-4009-B508-9011628347BA}" type="pres">
      <dgm:prSet presAssocID="{CBE46DEF-5411-4744-B899-ED55443D7AB9}" presName="arrow" presStyleLbl="bgShp" presStyleIdx="0" presStyleCnt="1"/>
      <dgm:spPr/>
    </dgm:pt>
    <dgm:pt modelId="{B841ECF7-501F-49B0-B4A5-B5FE989A0B8F}" type="pres">
      <dgm:prSet presAssocID="{CBE46DEF-5411-4744-B899-ED55443D7AB9}" presName="linearProcess" presStyleCnt="0"/>
      <dgm:spPr/>
    </dgm:pt>
    <dgm:pt modelId="{2F43FFFD-6DBD-43ED-8D22-6498865A50C1}" type="pres">
      <dgm:prSet presAssocID="{B9AD70FB-1071-490B-ABBE-3A6BC1356D05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83DAAB-9BA1-40EF-A938-20AA23CFF045}" type="pres">
      <dgm:prSet presAssocID="{ABC93D25-7B9B-4673-B90E-B53722B9D067}" presName="sibTrans" presStyleCnt="0"/>
      <dgm:spPr/>
    </dgm:pt>
    <dgm:pt modelId="{5658B77A-3C05-47E4-8763-0235A687E029}" type="pres">
      <dgm:prSet presAssocID="{B5296A29-CB75-4F39-9485-D054534BBDC5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561AF31-BF2D-4E6F-879B-F3DEB15B6B85}" srcId="{CBE46DEF-5411-4744-B899-ED55443D7AB9}" destId="{B5296A29-CB75-4F39-9485-D054534BBDC5}" srcOrd="1" destOrd="0" parTransId="{60285AF3-C69E-499A-89CB-22296FA43AA9}" sibTransId="{69858936-27F1-407D-AE06-F8583F7CC094}"/>
    <dgm:cxn modelId="{FD868384-7045-466B-90B1-F2C3DF54A62A}" type="presOf" srcId="{CBE46DEF-5411-4744-B899-ED55443D7AB9}" destId="{93A663C3-7DAF-4062-A129-3055405FB303}" srcOrd="0" destOrd="0" presId="urn:microsoft.com/office/officeart/2005/8/layout/hProcess9"/>
    <dgm:cxn modelId="{76DA1470-7707-42D9-B381-BBB01E64E306}" type="presOf" srcId="{B5296A29-CB75-4F39-9485-D054534BBDC5}" destId="{5658B77A-3C05-47E4-8763-0235A687E029}" srcOrd="0" destOrd="0" presId="urn:microsoft.com/office/officeart/2005/8/layout/hProcess9"/>
    <dgm:cxn modelId="{64C2FB6A-8839-4DD0-98ED-AFA8FACD1B31}" type="presOf" srcId="{B9AD70FB-1071-490B-ABBE-3A6BC1356D05}" destId="{2F43FFFD-6DBD-43ED-8D22-6498865A50C1}" srcOrd="0" destOrd="0" presId="urn:microsoft.com/office/officeart/2005/8/layout/hProcess9"/>
    <dgm:cxn modelId="{77EA9AC6-BC36-4EB5-B831-3030050AAE5B}" srcId="{CBE46DEF-5411-4744-B899-ED55443D7AB9}" destId="{B9AD70FB-1071-490B-ABBE-3A6BC1356D05}" srcOrd="0" destOrd="0" parTransId="{4FB09246-FABB-4804-BA86-86F50FC51E07}" sibTransId="{ABC93D25-7B9B-4673-B90E-B53722B9D067}"/>
    <dgm:cxn modelId="{F5578009-A63E-45F1-8668-9C863C2F223F}" type="presParOf" srcId="{93A663C3-7DAF-4062-A129-3055405FB303}" destId="{76945874-BAD8-4009-B508-9011628347BA}" srcOrd="0" destOrd="0" presId="urn:microsoft.com/office/officeart/2005/8/layout/hProcess9"/>
    <dgm:cxn modelId="{955A4D25-822B-4057-991C-8AED627FB7B0}" type="presParOf" srcId="{93A663C3-7DAF-4062-A129-3055405FB303}" destId="{B841ECF7-501F-49B0-B4A5-B5FE989A0B8F}" srcOrd="1" destOrd="0" presId="urn:microsoft.com/office/officeart/2005/8/layout/hProcess9"/>
    <dgm:cxn modelId="{F170F808-1D28-4185-B9EA-469B57E0B5B2}" type="presParOf" srcId="{B841ECF7-501F-49B0-B4A5-B5FE989A0B8F}" destId="{2F43FFFD-6DBD-43ED-8D22-6498865A50C1}" srcOrd="0" destOrd="0" presId="urn:microsoft.com/office/officeart/2005/8/layout/hProcess9"/>
    <dgm:cxn modelId="{E6714552-7DD9-43F3-A9F6-EED9CCB74262}" type="presParOf" srcId="{B841ECF7-501F-49B0-B4A5-B5FE989A0B8F}" destId="{CB83DAAB-9BA1-40EF-A938-20AA23CFF045}" srcOrd="1" destOrd="0" presId="urn:microsoft.com/office/officeart/2005/8/layout/hProcess9"/>
    <dgm:cxn modelId="{E49140F8-7415-4B69-BBB5-2A0C3F075182}" type="presParOf" srcId="{B841ECF7-501F-49B0-B4A5-B5FE989A0B8F}" destId="{5658B77A-3C05-47E4-8763-0235A687E029}" srcOrd="2" destOrd="0" presId="urn:microsoft.com/office/officeart/2005/8/layout/hProcess9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28076D1-455F-4757-9D1D-153624C7765E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EACB19-BAC1-493D-BD46-D242162F2CF1}">
      <dgm:prSet phldrT="[Текст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Причина приостановления образовательного процесса (или введения ограничительных мероприятий)</a:t>
          </a:r>
          <a:endParaRPr lang="ru-RU" dirty="0"/>
        </a:p>
      </dgm:t>
    </dgm:pt>
    <dgm:pt modelId="{6D418D65-920F-48DA-9802-93B291D0CF07}" type="parTrans" cxnId="{3FEDC2DF-4DD7-4A99-B082-7FE02B0D3496}">
      <dgm:prSet/>
      <dgm:spPr/>
      <dgm:t>
        <a:bodyPr/>
        <a:lstStyle/>
        <a:p>
          <a:endParaRPr lang="ru-RU"/>
        </a:p>
      </dgm:t>
    </dgm:pt>
    <dgm:pt modelId="{128217C4-56CA-40D3-9D38-3C3D53CB81ED}" type="sibTrans" cxnId="{3FEDC2DF-4DD7-4A99-B082-7FE02B0D3496}">
      <dgm:prSet/>
      <dgm:spPr/>
      <dgm:t>
        <a:bodyPr/>
        <a:lstStyle/>
        <a:p>
          <a:endParaRPr lang="ru-RU"/>
        </a:p>
      </dgm:t>
    </dgm:pt>
    <dgm:pt modelId="{6E7EA39E-7B8C-43F6-A79E-00CD1FBD0A4F}">
      <dgm:prSet phldrT="[Текст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Указать класс с литером</a:t>
          </a:r>
          <a:endParaRPr lang="ru-RU" dirty="0"/>
        </a:p>
      </dgm:t>
    </dgm:pt>
    <dgm:pt modelId="{6576E5D0-D398-4143-B370-FE11E7AB1D49}" type="parTrans" cxnId="{627E8617-39BE-47D8-B15D-F3586414607C}">
      <dgm:prSet/>
      <dgm:spPr/>
      <dgm:t>
        <a:bodyPr/>
        <a:lstStyle/>
        <a:p>
          <a:endParaRPr lang="ru-RU"/>
        </a:p>
      </dgm:t>
    </dgm:pt>
    <dgm:pt modelId="{9F298ADA-CCBE-49CD-B48C-220950D1A321}" type="sibTrans" cxnId="{627E8617-39BE-47D8-B15D-F3586414607C}">
      <dgm:prSet/>
      <dgm:spPr/>
      <dgm:t>
        <a:bodyPr/>
        <a:lstStyle/>
        <a:p>
          <a:endParaRPr lang="ru-RU"/>
        </a:p>
      </dgm:t>
    </dgm:pt>
    <dgm:pt modelId="{E2B14EEB-81B0-45DA-9EE9-817A7A97451D}">
      <dgm:prSet phldrT="[Текст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Численность обучающихся</a:t>
          </a:r>
          <a:endParaRPr lang="ru-RU" dirty="0"/>
        </a:p>
      </dgm:t>
    </dgm:pt>
    <dgm:pt modelId="{531FA2B5-AF0C-41C3-A02A-953FBA5FFAAA}" type="parTrans" cxnId="{DB94462A-8A94-44E8-82EA-811B6DDB73C7}">
      <dgm:prSet/>
      <dgm:spPr/>
      <dgm:t>
        <a:bodyPr/>
        <a:lstStyle/>
        <a:p>
          <a:endParaRPr lang="ru-RU"/>
        </a:p>
      </dgm:t>
    </dgm:pt>
    <dgm:pt modelId="{5EF49036-52BC-4D8C-A255-DB58EAFA3870}" type="sibTrans" cxnId="{DB94462A-8A94-44E8-82EA-811B6DDB73C7}">
      <dgm:prSet/>
      <dgm:spPr/>
      <dgm:t>
        <a:bodyPr/>
        <a:lstStyle/>
        <a:p>
          <a:endParaRPr lang="ru-RU"/>
        </a:p>
      </dgm:t>
    </dgm:pt>
    <dgm:pt modelId="{C466B56F-9A8C-487B-BAA6-6878AB1106A8}">
      <dgm:prSet phldrT="[Текст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Срок приостановления образовательного процесса (или введения ограничительных мероприятий)</a:t>
          </a:r>
          <a:endParaRPr lang="ru-RU" dirty="0"/>
        </a:p>
      </dgm:t>
    </dgm:pt>
    <dgm:pt modelId="{79F02304-E49B-4C07-9BF4-7977C9B8638E}" type="parTrans" cxnId="{ADE120FE-DE6B-4735-A618-3A3C997331D6}">
      <dgm:prSet/>
      <dgm:spPr/>
      <dgm:t>
        <a:bodyPr/>
        <a:lstStyle/>
        <a:p>
          <a:endParaRPr lang="ru-RU"/>
        </a:p>
      </dgm:t>
    </dgm:pt>
    <dgm:pt modelId="{152FB5F0-90A8-4435-B2EB-FE0A15D6F303}" type="sibTrans" cxnId="{ADE120FE-DE6B-4735-A618-3A3C997331D6}">
      <dgm:prSet/>
      <dgm:spPr/>
      <dgm:t>
        <a:bodyPr/>
        <a:lstStyle/>
        <a:p>
          <a:endParaRPr lang="ru-RU"/>
        </a:p>
      </dgm:t>
    </dgm:pt>
    <dgm:pt modelId="{0CFEF856-AC9D-493C-B594-6C128B320D75}">
      <dgm:prSet phldrT="[Текст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Проведение профилактических мероприятий</a:t>
          </a:r>
          <a:endParaRPr lang="ru-RU" dirty="0"/>
        </a:p>
      </dgm:t>
    </dgm:pt>
    <dgm:pt modelId="{1D6C4C92-3405-4990-815F-9275806E6E95}" type="parTrans" cxnId="{92259FBC-27A4-4429-8FB4-281AC4AA244D}">
      <dgm:prSet/>
      <dgm:spPr/>
      <dgm:t>
        <a:bodyPr/>
        <a:lstStyle/>
        <a:p>
          <a:endParaRPr lang="ru-RU"/>
        </a:p>
      </dgm:t>
    </dgm:pt>
    <dgm:pt modelId="{FB52996A-7639-4D7A-B0B1-C4B46D3D116E}" type="sibTrans" cxnId="{92259FBC-27A4-4429-8FB4-281AC4AA244D}">
      <dgm:prSet/>
      <dgm:spPr/>
      <dgm:t>
        <a:bodyPr/>
        <a:lstStyle/>
        <a:p>
          <a:endParaRPr lang="ru-RU"/>
        </a:p>
      </dgm:t>
    </dgm:pt>
    <dgm:pt modelId="{3502093C-5AC6-407B-9756-746A06D85569}" type="pres">
      <dgm:prSet presAssocID="{C28076D1-455F-4757-9D1D-153624C7765E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9985F7-B3D2-4FC6-98F7-C77662DDCC0B}" type="pres">
      <dgm:prSet presAssocID="{15EACB19-BAC1-493D-BD46-D242162F2CF1}" presName="comp" presStyleCnt="0"/>
      <dgm:spPr/>
    </dgm:pt>
    <dgm:pt modelId="{EA179C21-4F38-4BAE-BC32-589F83A1F756}" type="pres">
      <dgm:prSet presAssocID="{15EACB19-BAC1-493D-BD46-D242162F2CF1}" presName="box" presStyleLbl="node1" presStyleIdx="0" presStyleCnt="5"/>
      <dgm:spPr/>
      <dgm:t>
        <a:bodyPr/>
        <a:lstStyle/>
        <a:p>
          <a:endParaRPr lang="ru-RU"/>
        </a:p>
      </dgm:t>
    </dgm:pt>
    <dgm:pt modelId="{D94FFD3B-0380-48CD-BDF8-FF1B8C533EE3}" type="pres">
      <dgm:prSet presAssocID="{15EACB19-BAC1-493D-BD46-D242162F2CF1}" presName="img" presStyleLbl="fgImgPlace1" presStyleIdx="0" presStyleCnt="5" custScaleX="42738" custLinFactNeighborX="-4744" custLinFactNeighborY="-2248"/>
      <dgm:spPr>
        <a:blipFill rotWithShape="0">
          <a:blip xmlns:r="http://schemas.openxmlformats.org/officeDocument/2006/relationships" r:embed="rId1"/>
          <a:stretch>
            <a:fillRect/>
          </a:stretch>
        </a:blipFill>
        <a:effectLst>
          <a:innerShdw blurRad="63500" dist="50800">
            <a:prstClr val="black">
              <a:alpha val="50000"/>
            </a:prstClr>
          </a:innerShdw>
          <a:softEdge rad="31750"/>
        </a:effectLst>
      </dgm:spPr>
      <dgm:t>
        <a:bodyPr/>
        <a:lstStyle/>
        <a:p>
          <a:endParaRPr lang="ru-RU"/>
        </a:p>
      </dgm:t>
    </dgm:pt>
    <dgm:pt modelId="{55961F6D-1259-4646-8F79-6AABCCCFBAA6}" type="pres">
      <dgm:prSet presAssocID="{15EACB19-BAC1-493D-BD46-D242162F2CF1}" presName="text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44AF5F-D551-4296-8216-2886582A3A04}" type="pres">
      <dgm:prSet presAssocID="{128217C4-56CA-40D3-9D38-3C3D53CB81ED}" presName="spacer" presStyleCnt="0"/>
      <dgm:spPr/>
    </dgm:pt>
    <dgm:pt modelId="{5C8F9DA6-6F40-4AB9-A07B-AD0C83824291}" type="pres">
      <dgm:prSet presAssocID="{6E7EA39E-7B8C-43F6-A79E-00CD1FBD0A4F}" presName="comp" presStyleCnt="0"/>
      <dgm:spPr/>
    </dgm:pt>
    <dgm:pt modelId="{AC9FF307-61CA-4528-A29B-35B030C6D9F3}" type="pres">
      <dgm:prSet presAssocID="{6E7EA39E-7B8C-43F6-A79E-00CD1FBD0A4F}" presName="box" presStyleLbl="node1" presStyleIdx="1" presStyleCnt="5" custLinFactNeighborY="-3383"/>
      <dgm:spPr/>
      <dgm:t>
        <a:bodyPr/>
        <a:lstStyle/>
        <a:p>
          <a:endParaRPr lang="ru-RU"/>
        </a:p>
      </dgm:t>
    </dgm:pt>
    <dgm:pt modelId="{F6EE8D7D-6EC8-4903-A759-85A7D4C4C575}" type="pres">
      <dgm:prSet presAssocID="{6E7EA39E-7B8C-43F6-A79E-00CD1FBD0A4F}" presName="img" presStyleLbl="fgImgPlace1" presStyleIdx="1" presStyleCnt="5" custScaleX="42738" custLinFactNeighborX="-5548" custLinFactNeighborY="-3962"/>
      <dgm:spPr>
        <a:blipFill rotWithShape="0">
          <a:blip xmlns:r="http://schemas.openxmlformats.org/officeDocument/2006/relationships" r:embed="rId2"/>
          <a:stretch>
            <a:fillRect/>
          </a:stretch>
        </a:blipFill>
        <a:effectLst>
          <a:innerShdw blurRad="63500" dist="50800">
            <a:prstClr val="black">
              <a:alpha val="50000"/>
            </a:prstClr>
          </a:innerShdw>
          <a:softEdge rad="31750"/>
        </a:effectLst>
      </dgm:spPr>
      <dgm:t>
        <a:bodyPr/>
        <a:lstStyle/>
        <a:p>
          <a:endParaRPr lang="ru-RU"/>
        </a:p>
      </dgm:t>
    </dgm:pt>
    <dgm:pt modelId="{ACE42888-83DC-46B4-9B75-74B8F7D4F489}" type="pres">
      <dgm:prSet presAssocID="{6E7EA39E-7B8C-43F6-A79E-00CD1FBD0A4F}" presName="text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F681BE-9EC7-406F-A4E0-A2A283EEC9F2}" type="pres">
      <dgm:prSet presAssocID="{9F298ADA-CCBE-49CD-B48C-220950D1A321}" presName="spacer" presStyleCnt="0"/>
      <dgm:spPr/>
    </dgm:pt>
    <dgm:pt modelId="{1A5F3639-AD71-4067-B695-1DDE3C8B8638}" type="pres">
      <dgm:prSet presAssocID="{E2B14EEB-81B0-45DA-9EE9-817A7A97451D}" presName="comp" presStyleCnt="0"/>
      <dgm:spPr/>
    </dgm:pt>
    <dgm:pt modelId="{15756D4E-2B86-4000-8626-07DB2D5D6B04}" type="pres">
      <dgm:prSet presAssocID="{E2B14EEB-81B0-45DA-9EE9-817A7A97451D}" presName="box" presStyleLbl="node1" presStyleIdx="2" presStyleCnt="5" custLinFactNeighborY="-6767"/>
      <dgm:spPr/>
      <dgm:t>
        <a:bodyPr/>
        <a:lstStyle/>
        <a:p>
          <a:endParaRPr lang="ru-RU"/>
        </a:p>
      </dgm:t>
    </dgm:pt>
    <dgm:pt modelId="{8F8D4AB8-9954-41DD-A598-3C90DAD001CA}" type="pres">
      <dgm:prSet presAssocID="{E2B14EEB-81B0-45DA-9EE9-817A7A97451D}" presName="img" presStyleLbl="fgImgPlace1" presStyleIdx="2" presStyleCnt="5" custScaleX="42738" custLinFactNeighborX="-5548" custLinFactNeighborY="-10707"/>
      <dgm:spPr>
        <a:blipFill rotWithShape="0">
          <a:blip xmlns:r="http://schemas.openxmlformats.org/officeDocument/2006/relationships" r:embed="rId2"/>
          <a:stretch>
            <a:fillRect/>
          </a:stretch>
        </a:blipFill>
        <a:effectLst>
          <a:innerShdw blurRad="63500" dist="50800">
            <a:prstClr val="black">
              <a:alpha val="50000"/>
            </a:prstClr>
          </a:innerShdw>
          <a:softEdge rad="31750"/>
        </a:effectLst>
      </dgm:spPr>
    </dgm:pt>
    <dgm:pt modelId="{B9F6B4F0-091C-483D-8BB3-06C4C5C86C1D}" type="pres">
      <dgm:prSet presAssocID="{E2B14EEB-81B0-45DA-9EE9-817A7A97451D}" presName="text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DD4852-3D88-4673-B55A-411C7371F60F}" type="pres">
      <dgm:prSet presAssocID="{5EF49036-52BC-4D8C-A255-DB58EAFA3870}" presName="spacer" presStyleCnt="0"/>
      <dgm:spPr/>
    </dgm:pt>
    <dgm:pt modelId="{76B0099C-A465-4E08-823D-0E49BA47D6ED}" type="pres">
      <dgm:prSet presAssocID="{C466B56F-9A8C-487B-BAA6-6878AB1106A8}" presName="comp" presStyleCnt="0"/>
      <dgm:spPr/>
    </dgm:pt>
    <dgm:pt modelId="{4EDF9510-DBF1-4EB9-A5D0-7DD7BEFD7ECF}" type="pres">
      <dgm:prSet presAssocID="{C466B56F-9A8C-487B-BAA6-6878AB1106A8}" presName="box" presStyleLbl="node1" presStyleIdx="3" presStyleCnt="5" custLinFactNeighborY="-10150"/>
      <dgm:spPr/>
      <dgm:t>
        <a:bodyPr/>
        <a:lstStyle/>
        <a:p>
          <a:endParaRPr lang="ru-RU"/>
        </a:p>
      </dgm:t>
    </dgm:pt>
    <dgm:pt modelId="{0D195B66-9E87-4463-85A8-CCF57EDD8049}" type="pres">
      <dgm:prSet presAssocID="{C466B56F-9A8C-487B-BAA6-6878AB1106A8}" presName="img" presStyleLbl="fgImgPlace1" presStyleIdx="3" presStyleCnt="5" custScaleX="42736" custLinFactNeighborX="-5547" custLinFactNeighborY="-14936"/>
      <dgm:spPr>
        <a:blipFill rotWithShape="0">
          <a:blip xmlns:r="http://schemas.openxmlformats.org/officeDocument/2006/relationships" r:embed="rId2"/>
          <a:stretch>
            <a:fillRect/>
          </a:stretch>
        </a:blipFill>
        <a:effectLst>
          <a:innerShdw blurRad="63500" dist="50800">
            <a:prstClr val="black">
              <a:alpha val="50000"/>
            </a:prstClr>
          </a:innerShdw>
          <a:softEdge rad="31750"/>
        </a:effectLst>
      </dgm:spPr>
    </dgm:pt>
    <dgm:pt modelId="{9FE871A2-8D09-49C2-9533-73F648681F44}" type="pres">
      <dgm:prSet presAssocID="{C466B56F-9A8C-487B-BAA6-6878AB1106A8}" presName="text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BB17C7-1F7A-4375-85F8-8489EF44C450}" type="pres">
      <dgm:prSet presAssocID="{152FB5F0-90A8-4435-B2EB-FE0A15D6F303}" presName="spacer" presStyleCnt="0"/>
      <dgm:spPr/>
    </dgm:pt>
    <dgm:pt modelId="{AD535B45-4669-4FB0-AB31-DCDF602E1D18}" type="pres">
      <dgm:prSet presAssocID="{0CFEF856-AC9D-493C-B594-6C128B320D75}" presName="comp" presStyleCnt="0"/>
      <dgm:spPr/>
    </dgm:pt>
    <dgm:pt modelId="{09146438-3A2B-4F9B-9CFC-E2A71F001085}" type="pres">
      <dgm:prSet presAssocID="{0CFEF856-AC9D-493C-B594-6C128B320D75}" presName="box" presStyleLbl="node1" presStyleIdx="4" presStyleCnt="5" custLinFactNeighborY="-13534"/>
      <dgm:spPr/>
      <dgm:t>
        <a:bodyPr/>
        <a:lstStyle/>
        <a:p>
          <a:endParaRPr lang="ru-RU"/>
        </a:p>
      </dgm:t>
    </dgm:pt>
    <dgm:pt modelId="{0F07A3EB-7200-4B20-9796-06C461A6804F}" type="pres">
      <dgm:prSet presAssocID="{0CFEF856-AC9D-493C-B594-6C128B320D75}" presName="img" presStyleLbl="fgImgPlace1" presStyleIdx="4" presStyleCnt="5" custScaleX="43374" custScaleY="99999" custLinFactNeighborX="-4426" custLinFactNeighborY="-19166"/>
      <dgm:spPr>
        <a:blipFill rotWithShape="0">
          <a:blip xmlns:r="http://schemas.openxmlformats.org/officeDocument/2006/relationships" r:embed="rId2"/>
          <a:stretch>
            <a:fillRect/>
          </a:stretch>
        </a:blipFill>
        <a:effectLst>
          <a:innerShdw blurRad="63500" dist="50800">
            <a:prstClr val="black">
              <a:alpha val="50000"/>
            </a:prstClr>
          </a:innerShdw>
          <a:softEdge rad="31750"/>
        </a:effectLst>
      </dgm:spPr>
    </dgm:pt>
    <dgm:pt modelId="{B31AFC72-509A-4B6D-AED4-3E9A5D7BD342}" type="pres">
      <dgm:prSet presAssocID="{0CFEF856-AC9D-493C-B594-6C128B320D75}" presName="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443CA69-34BC-41C8-BC29-02AAABD023B1}" type="presOf" srcId="{15EACB19-BAC1-493D-BD46-D242162F2CF1}" destId="{EA179C21-4F38-4BAE-BC32-589F83A1F756}" srcOrd="0" destOrd="0" presId="urn:microsoft.com/office/officeart/2005/8/layout/vList4"/>
    <dgm:cxn modelId="{752042B0-9506-49D5-B077-7B0E8B539233}" type="presOf" srcId="{15EACB19-BAC1-493D-BD46-D242162F2CF1}" destId="{55961F6D-1259-4646-8F79-6AABCCCFBAA6}" srcOrd="1" destOrd="0" presId="urn:microsoft.com/office/officeart/2005/8/layout/vList4"/>
    <dgm:cxn modelId="{77E56A0D-D18B-4825-89E2-4680D948A802}" type="presOf" srcId="{C466B56F-9A8C-487B-BAA6-6878AB1106A8}" destId="{4EDF9510-DBF1-4EB9-A5D0-7DD7BEFD7ECF}" srcOrd="0" destOrd="0" presId="urn:microsoft.com/office/officeart/2005/8/layout/vList4"/>
    <dgm:cxn modelId="{54D262B1-4A5E-4DFA-B37B-7292AEBB9807}" type="presOf" srcId="{0CFEF856-AC9D-493C-B594-6C128B320D75}" destId="{09146438-3A2B-4F9B-9CFC-E2A71F001085}" srcOrd="0" destOrd="0" presId="urn:microsoft.com/office/officeart/2005/8/layout/vList4"/>
    <dgm:cxn modelId="{F06C8EBA-36D5-4168-B036-F1D0D8AC014B}" type="presOf" srcId="{C28076D1-455F-4757-9D1D-153624C7765E}" destId="{3502093C-5AC6-407B-9756-746A06D85569}" srcOrd="0" destOrd="0" presId="urn:microsoft.com/office/officeart/2005/8/layout/vList4"/>
    <dgm:cxn modelId="{ADE120FE-DE6B-4735-A618-3A3C997331D6}" srcId="{C28076D1-455F-4757-9D1D-153624C7765E}" destId="{C466B56F-9A8C-487B-BAA6-6878AB1106A8}" srcOrd="3" destOrd="0" parTransId="{79F02304-E49B-4C07-9BF4-7977C9B8638E}" sibTransId="{152FB5F0-90A8-4435-B2EB-FE0A15D6F303}"/>
    <dgm:cxn modelId="{899F43C4-C1D8-489D-A898-57AA0F5EED3A}" type="presOf" srcId="{0CFEF856-AC9D-493C-B594-6C128B320D75}" destId="{B31AFC72-509A-4B6D-AED4-3E9A5D7BD342}" srcOrd="1" destOrd="0" presId="urn:microsoft.com/office/officeart/2005/8/layout/vList4"/>
    <dgm:cxn modelId="{3FEDC2DF-4DD7-4A99-B082-7FE02B0D3496}" srcId="{C28076D1-455F-4757-9D1D-153624C7765E}" destId="{15EACB19-BAC1-493D-BD46-D242162F2CF1}" srcOrd="0" destOrd="0" parTransId="{6D418D65-920F-48DA-9802-93B291D0CF07}" sibTransId="{128217C4-56CA-40D3-9D38-3C3D53CB81ED}"/>
    <dgm:cxn modelId="{812D6786-9F5E-4360-A2F7-21EEAF950E6F}" type="presOf" srcId="{E2B14EEB-81B0-45DA-9EE9-817A7A97451D}" destId="{B9F6B4F0-091C-483D-8BB3-06C4C5C86C1D}" srcOrd="1" destOrd="0" presId="urn:microsoft.com/office/officeart/2005/8/layout/vList4"/>
    <dgm:cxn modelId="{6BF7BC65-1D7B-4416-B38B-8EE2D6E0EBF6}" type="presOf" srcId="{6E7EA39E-7B8C-43F6-A79E-00CD1FBD0A4F}" destId="{AC9FF307-61CA-4528-A29B-35B030C6D9F3}" srcOrd="0" destOrd="0" presId="urn:microsoft.com/office/officeart/2005/8/layout/vList4"/>
    <dgm:cxn modelId="{DB94462A-8A94-44E8-82EA-811B6DDB73C7}" srcId="{C28076D1-455F-4757-9D1D-153624C7765E}" destId="{E2B14EEB-81B0-45DA-9EE9-817A7A97451D}" srcOrd="2" destOrd="0" parTransId="{531FA2B5-AF0C-41C3-A02A-953FBA5FFAAA}" sibTransId="{5EF49036-52BC-4D8C-A255-DB58EAFA3870}"/>
    <dgm:cxn modelId="{92259FBC-27A4-4429-8FB4-281AC4AA244D}" srcId="{C28076D1-455F-4757-9D1D-153624C7765E}" destId="{0CFEF856-AC9D-493C-B594-6C128B320D75}" srcOrd="4" destOrd="0" parTransId="{1D6C4C92-3405-4990-815F-9275806E6E95}" sibTransId="{FB52996A-7639-4D7A-B0B1-C4B46D3D116E}"/>
    <dgm:cxn modelId="{EBEE8716-835A-4ED3-98BF-28B96C8F8F9D}" type="presOf" srcId="{6E7EA39E-7B8C-43F6-A79E-00CD1FBD0A4F}" destId="{ACE42888-83DC-46B4-9B75-74B8F7D4F489}" srcOrd="1" destOrd="0" presId="urn:microsoft.com/office/officeart/2005/8/layout/vList4"/>
    <dgm:cxn modelId="{88A4F641-1D55-4C87-A5A3-5BE01F689C32}" type="presOf" srcId="{C466B56F-9A8C-487B-BAA6-6878AB1106A8}" destId="{9FE871A2-8D09-49C2-9533-73F648681F44}" srcOrd="1" destOrd="0" presId="urn:microsoft.com/office/officeart/2005/8/layout/vList4"/>
    <dgm:cxn modelId="{627E8617-39BE-47D8-B15D-F3586414607C}" srcId="{C28076D1-455F-4757-9D1D-153624C7765E}" destId="{6E7EA39E-7B8C-43F6-A79E-00CD1FBD0A4F}" srcOrd="1" destOrd="0" parTransId="{6576E5D0-D398-4143-B370-FE11E7AB1D49}" sibTransId="{9F298ADA-CCBE-49CD-B48C-220950D1A321}"/>
    <dgm:cxn modelId="{F6C358F0-7A67-42BA-829C-295BD6CDA195}" type="presOf" srcId="{E2B14EEB-81B0-45DA-9EE9-817A7A97451D}" destId="{15756D4E-2B86-4000-8626-07DB2D5D6B04}" srcOrd="0" destOrd="0" presId="urn:microsoft.com/office/officeart/2005/8/layout/vList4"/>
    <dgm:cxn modelId="{49C43D52-AC34-4A1E-8CA7-01DAB4FF9825}" type="presParOf" srcId="{3502093C-5AC6-407B-9756-746A06D85569}" destId="{269985F7-B3D2-4FC6-98F7-C77662DDCC0B}" srcOrd="0" destOrd="0" presId="urn:microsoft.com/office/officeart/2005/8/layout/vList4"/>
    <dgm:cxn modelId="{27826DC1-1DBC-4535-A56E-D7FE853CB8C2}" type="presParOf" srcId="{269985F7-B3D2-4FC6-98F7-C77662DDCC0B}" destId="{EA179C21-4F38-4BAE-BC32-589F83A1F756}" srcOrd="0" destOrd="0" presId="urn:microsoft.com/office/officeart/2005/8/layout/vList4"/>
    <dgm:cxn modelId="{925F3A3D-9C19-4FD7-9A65-D81ABAD9B584}" type="presParOf" srcId="{269985F7-B3D2-4FC6-98F7-C77662DDCC0B}" destId="{D94FFD3B-0380-48CD-BDF8-FF1B8C533EE3}" srcOrd="1" destOrd="0" presId="urn:microsoft.com/office/officeart/2005/8/layout/vList4"/>
    <dgm:cxn modelId="{4B27D128-1B33-4BF7-A5C5-C119A66DAEBD}" type="presParOf" srcId="{269985F7-B3D2-4FC6-98F7-C77662DDCC0B}" destId="{55961F6D-1259-4646-8F79-6AABCCCFBAA6}" srcOrd="2" destOrd="0" presId="urn:microsoft.com/office/officeart/2005/8/layout/vList4"/>
    <dgm:cxn modelId="{74F49197-83D0-471F-873E-B5C4788E0D59}" type="presParOf" srcId="{3502093C-5AC6-407B-9756-746A06D85569}" destId="{4E44AF5F-D551-4296-8216-2886582A3A04}" srcOrd="1" destOrd="0" presId="urn:microsoft.com/office/officeart/2005/8/layout/vList4"/>
    <dgm:cxn modelId="{82E86710-2254-434A-9690-541AE29C0B5B}" type="presParOf" srcId="{3502093C-5AC6-407B-9756-746A06D85569}" destId="{5C8F9DA6-6F40-4AB9-A07B-AD0C83824291}" srcOrd="2" destOrd="0" presId="urn:microsoft.com/office/officeart/2005/8/layout/vList4"/>
    <dgm:cxn modelId="{4D0C1AC3-20CE-4EE1-A02C-C5E77A760E17}" type="presParOf" srcId="{5C8F9DA6-6F40-4AB9-A07B-AD0C83824291}" destId="{AC9FF307-61CA-4528-A29B-35B030C6D9F3}" srcOrd="0" destOrd="0" presId="urn:microsoft.com/office/officeart/2005/8/layout/vList4"/>
    <dgm:cxn modelId="{D57DDB77-5DE6-474A-B2F3-4377C80600DF}" type="presParOf" srcId="{5C8F9DA6-6F40-4AB9-A07B-AD0C83824291}" destId="{F6EE8D7D-6EC8-4903-A759-85A7D4C4C575}" srcOrd="1" destOrd="0" presId="urn:microsoft.com/office/officeart/2005/8/layout/vList4"/>
    <dgm:cxn modelId="{65D3BFE9-4B6D-4A39-8288-25E196298526}" type="presParOf" srcId="{5C8F9DA6-6F40-4AB9-A07B-AD0C83824291}" destId="{ACE42888-83DC-46B4-9B75-74B8F7D4F489}" srcOrd="2" destOrd="0" presId="urn:microsoft.com/office/officeart/2005/8/layout/vList4"/>
    <dgm:cxn modelId="{C893285B-E717-4EAD-A568-2097E5B6F8CF}" type="presParOf" srcId="{3502093C-5AC6-407B-9756-746A06D85569}" destId="{2CF681BE-9EC7-406F-A4E0-A2A283EEC9F2}" srcOrd="3" destOrd="0" presId="urn:microsoft.com/office/officeart/2005/8/layout/vList4"/>
    <dgm:cxn modelId="{E90DECCC-30C9-4CA1-B8D2-549A8E5BAFA6}" type="presParOf" srcId="{3502093C-5AC6-407B-9756-746A06D85569}" destId="{1A5F3639-AD71-4067-B695-1DDE3C8B8638}" srcOrd="4" destOrd="0" presId="urn:microsoft.com/office/officeart/2005/8/layout/vList4"/>
    <dgm:cxn modelId="{7F94F6F2-46F2-48D4-A358-8934FEC24152}" type="presParOf" srcId="{1A5F3639-AD71-4067-B695-1DDE3C8B8638}" destId="{15756D4E-2B86-4000-8626-07DB2D5D6B04}" srcOrd="0" destOrd="0" presId="urn:microsoft.com/office/officeart/2005/8/layout/vList4"/>
    <dgm:cxn modelId="{85433261-ED90-435B-BDDD-FC332E4F7205}" type="presParOf" srcId="{1A5F3639-AD71-4067-B695-1DDE3C8B8638}" destId="{8F8D4AB8-9954-41DD-A598-3C90DAD001CA}" srcOrd="1" destOrd="0" presId="urn:microsoft.com/office/officeart/2005/8/layout/vList4"/>
    <dgm:cxn modelId="{034DBC3E-7A6A-4E46-A195-5C770BC2DD33}" type="presParOf" srcId="{1A5F3639-AD71-4067-B695-1DDE3C8B8638}" destId="{B9F6B4F0-091C-483D-8BB3-06C4C5C86C1D}" srcOrd="2" destOrd="0" presId="urn:microsoft.com/office/officeart/2005/8/layout/vList4"/>
    <dgm:cxn modelId="{5A865ECB-0684-4EE3-9419-F3B765621EA0}" type="presParOf" srcId="{3502093C-5AC6-407B-9756-746A06D85569}" destId="{A0DD4852-3D88-4673-B55A-411C7371F60F}" srcOrd="5" destOrd="0" presId="urn:microsoft.com/office/officeart/2005/8/layout/vList4"/>
    <dgm:cxn modelId="{AEEFD7A2-B34C-48DD-AA2A-12DA06761933}" type="presParOf" srcId="{3502093C-5AC6-407B-9756-746A06D85569}" destId="{76B0099C-A465-4E08-823D-0E49BA47D6ED}" srcOrd="6" destOrd="0" presId="urn:microsoft.com/office/officeart/2005/8/layout/vList4"/>
    <dgm:cxn modelId="{8D898FA0-8CFA-4A04-B73E-710A34208E10}" type="presParOf" srcId="{76B0099C-A465-4E08-823D-0E49BA47D6ED}" destId="{4EDF9510-DBF1-4EB9-A5D0-7DD7BEFD7ECF}" srcOrd="0" destOrd="0" presId="urn:microsoft.com/office/officeart/2005/8/layout/vList4"/>
    <dgm:cxn modelId="{5779B680-E077-49DB-B632-68CC4D87B78E}" type="presParOf" srcId="{76B0099C-A465-4E08-823D-0E49BA47D6ED}" destId="{0D195B66-9E87-4463-85A8-CCF57EDD8049}" srcOrd="1" destOrd="0" presId="urn:microsoft.com/office/officeart/2005/8/layout/vList4"/>
    <dgm:cxn modelId="{62336222-E2DF-492E-A8B9-80D6DDED9C5B}" type="presParOf" srcId="{76B0099C-A465-4E08-823D-0E49BA47D6ED}" destId="{9FE871A2-8D09-49C2-9533-73F648681F44}" srcOrd="2" destOrd="0" presId="urn:microsoft.com/office/officeart/2005/8/layout/vList4"/>
    <dgm:cxn modelId="{2D46135B-E72D-405F-8AB2-60FC820C67FB}" type="presParOf" srcId="{3502093C-5AC6-407B-9756-746A06D85569}" destId="{F9BB17C7-1F7A-4375-85F8-8489EF44C450}" srcOrd="7" destOrd="0" presId="urn:microsoft.com/office/officeart/2005/8/layout/vList4"/>
    <dgm:cxn modelId="{2A679BE9-9B43-47A9-AAB0-88080B028A22}" type="presParOf" srcId="{3502093C-5AC6-407B-9756-746A06D85569}" destId="{AD535B45-4669-4FB0-AB31-DCDF602E1D18}" srcOrd="8" destOrd="0" presId="urn:microsoft.com/office/officeart/2005/8/layout/vList4"/>
    <dgm:cxn modelId="{272A1C86-E1A1-4217-8DD6-03921AA837A5}" type="presParOf" srcId="{AD535B45-4669-4FB0-AB31-DCDF602E1D18}" destId="{09146438-3A2B-4F9B-9CFC-E2A71F001085}" srcOrd="0" destOrd="0" presId="urn:microsoft.com/office/officeart/2005/8/layout/vList4"/>
    <dgm:cxn modelId="{63C36F23-7909-4C30-B263-9C8EBAADDFCE}" type="presParOf" srcId="{AD535B45-4669-4FB0-AB31-DCDF602E1D18}" destId="{0F07A3EB-7200-4B20-9796-06C461A6804F}" srcOrd="1" destOrd="0" presId="urn:microsoft.com/office/officeart/2005/8/layout/vList4"/>
    <dgm:cxn modelId="{421869ED-867E-4AAB-AFC1-9029438550FA}" type="presParOf" srcId="{AD535B45-4669-4FB0-AB31-DCDF602E1D18}" destId="{B31AFC72-509A-4B6D-AED4-3E9A5D7BD342}" srcOrd="2" destOrd="0" presId="urn:microsoft.com/office/officeart/2005/8/layout/vList4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0806D75-E42F-4F49-B300-296897A51A3A}" type="doc">
      <dgm:prSet loTypeId="urn:microsoft.com/office/officeart/2005/8/layout/vList3#3" loCatId="list" qsTypeId="urn:microsoft.com/office/officeart/2005/8/quickstyle/simple1" qsCatId="simple" csTypeId="urn:microsoft.com/office/officeart/2005/8/colors/accent3_1" csCatId="accent3" phldr="1"/>
      <dgm:spPr/>
    </dgm:pt>
    <dgm:pt modelId="{110EF8C1-2853-4EF4-91E7-DE2C73C5A554}">
      <dgm:prSet phldrT="[Текст]" custT="1"/>
      <dgm:spPr/>
      <dgm:t>
        <a:bodyPr/>
        <a:lstStyle/>
        <a:p>
          <a:r>
            <a:rPr lang="ru-RU" sz="1300" b="1" dirty="0" smtClean="0"/>
            <a:t>ежедневный мониторинг посещаемости</a:t>
          </a:r>
          <a:endParaRPr lang="ru-RU" sz="1300" b="1" dirty="0"/>
        </a:p>
      </dgm:t>
    </dgm:pt>
    <dgm:pt modelId="{89EED651-66A4-406A-BE01-04E609A4F1F1}" type="parTrans" cxnId="{C454FA2A-5919-44E7-BCC5-BA05CF199391}">
      <dgm:prSet/>
      <dgm:spPr/>
      <dgm:t>
        <a:bodyPr/>
        <a:lstStyle/>
        <a:p>
          <a:endParaRPr lang="ru-RU" sz="1300"/>
        </a:p>
      </dgm:t>
    </dgm:pt>
    <dgm:pt modelId="{C522E6A3-EDD0-4E5E-9F64-73A392039C24}" type="sibTrans" cxnId="{C454FA2A-5919-44E7-BCC5-BA05CF199391}">
      <dgm:prSet/>
      <dgm:spPr/>
      <dgm:t>
        <a:bodyPr/>
        <a:lstStyle/>
        <a:p>
          <a:endParaRPr lang="ru-RU" sz="1300"/>
        </a:p>
      </dgm:t>
    </dgm:pt>
    <dgm:pt modelId="{386FB865-5C03-4D06-A489-455E14F6C499}">
      <dgm:prSet phldrT="[Текст]" custT="1"/>
      <dgm:spPr/>
      <dgm:t>
        <a:bodyPr/>
        <a:lstStyle/>
        <a:p>
          <a:r>
            <a:rPr lang="ru-RU" sz="1300" b="1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раннее  выявление случаев заболевания ОРВИ и обеспечение немедленной изоляции заболевших(«утренний фильтр»)</a:t>
          </a:r>
          <a:endParaRPr lang="ru-RU" sz="1300" b="1" dirty="0"/>
        </a:p>
      </dgm:t>
    </dgm:pt>
    <dgm:pt modelId="{97691191-42EA-415E-ACC8-E2D3FFBDE3C5}" type="parTrans" cxnId="{48545A9C-5446-483D-96CE-1961D0D4AE4D}">
      <dgm:prSet/>
      <dgm:spPr/>
      <dgm:t>
        <a:bodyPr/>
        <a:lstStyle/>
        <a:p>
          <a:endParaRPr lang="ru-RU" sz="1300"/>
        </a:p>
      </dgm:t>
    </dgm:pt>
    <dgm:pt modelId="{84311C50-CE1C-45E5-8AB8-435C85918F29}" type="sibTrans" cxnId="{48545A9C-5446-483D-96CE-1961D0D4AE4D}">
      <dgm:prSet/>
      <dgm:spPr/>
      <dgm:t>
        <a:bodyPr/>
        <a:lstStyle/>
        <a:p>
          <a:endParaRPr lang="ru-RU" sz="1300"/>
        </a:p>
      </dgm:t>
    </dgm:pt>
    <dgm:pt modelId="{F44134C6-7F7A-41E0-8AB7-24E02F81FECF}">
      <dgm:prSet phldrT="[Текст]" custT="1"/>
      <dgm:spPr/>
      <dgm:t>
        <a:bodyPr/>
        <a:lstStyle/>
        <a:p>
          <a:r>
            <a:rPr lang="ru-RU" sz="1300" b="1" dirty="0" smtClean="0"/>
            <a:t>дезинфекция, проветривание, обеззараживание и очистка воздуха</a:t>
          </a:r>
          <a:endParaRPr lang="ru-RU" sz="1300" b="1" dirty="0"/>
        </a:p>
      </dgm:t>
    </dgm:pt>
    <dgm:pt modelId="{328D642E-142F-452E-91FB-8E796B2535DB}" type="parTrans" cxnId="{551166CA-7981-46B9-BF85-6B5E8AF714D7}">
      <dgm:prSet/>
      <dgm:spPr/>
      <dgm:t>
        <a:bodyPr/>
        <a:lstStyle/>
        <a:p>
          <a:endParaRPr lang="ru-RU" sz="1300"/>
        </a:p>
      </dgm:t>
    </dgm:pt>
    <dgm:pt modelId="{9AF44085-0F57-45EE-A2FB-D77B6B3D817F}" type="sibTrans" cxnId="{551166CA-7981-46B9-BF85-6B5E8AF714D7}">
      <dgm:prSet/>
      <dgm:spPr/>
      <dgm:t>
        <a:bodyPr/>
        <a:lstStyle/>
        <a:p>
          <a:endParaRPr lang="ru-RU" sz="1300"/>
        </a:p>
      </dgm:t>
    </dgm:pt>
    <dgm:pt modelId="{4961971B-4B51-4BFA-8B5D-17EEDA30EE3D}">
      <dgm:prSet phldrT="[Текст]" custT="1"/>
      <dgm:spPr/>
      <dgm:t>
        <a:bodyPr/>
        <a:lstStyle/>
        <a:p>
          <a:r>
            <a:rPr lang="ru-RU" sz="1300" b="1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Усилить контроль за качеством и регулярностью влажной уборки</a:t>
          </a:r>
          <a:endParaRPr lang="ru-RU" sz="1300" b="1" dirty="0"/>
        </a:p>
      </dgm:t>
    </dgm:pt>
    <dgm:pt modelId="{F6EFF9C4-A6F9-452A-AD54-C4CE699E7A06}" type="parTrans" cxnId="{0D759FE5-A7A7-4A33-8C39-68F35A6397E3}">
      <dgm:prSet/>
      <dgm:spPr/>
      <dgm:t>
        <a:bodyPr/>
        <a:lstStyle/>
        <a:p>
          <a:endParaRPr lang="ru-RU" sz="1300"/>
        </a:p>
      </dgm:t>
    </dgm:pt>
    <dgm:pt modelId="{36507540-5AC3-41E6-834B-7E25B8CB190C}" type="sibTrans" cxnId="{0D759FE5-A7A7-4A33-8C39-68F35A6397E3}">
      <dgm:prSet/>
      <dgm:spPr/>
      <dgm:t>
        <a:bodyPr/>
        <a:lstStyle/>
        <a:p>
          <a:endParaRPr lang="ru-RU" sz="1300"/>
        </a:p>
      </dgm:t>
    </dgm:pt>
    <dgm:pt modelId="{2138BFBA-8B8C-4154-939D-1E119D00E527}">
      <dgm:prSet phldrT="[Текст]" custT="1"/>
      <dgm:spPr/>
      <dgm:t>
        <a:bodyPr/>
        <a:lstStyle/>
        <a:p>
          <a:r>
            <a:rPr lang="ru-RU" sz="1300" b="1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Контроль за наличием одноразовых пластиковых стаканчиков при организации питьевого режима</a:t>
          </a:r>
          <a:endParaRPr lang="ru-RU" sz="1300" b="1" dirty="0"/>
        </a:p>
      </dgm:t>
    </dgm:pt>
    <dgm:pt modelId="{0F7D17F8-8104-42BE-9DBE-D49DAC5EF55C}" type="parTrans" cxnId="{2ED1C210-C1FC-4DCB-8C9F-73BBF3D1C5DD}">
      <dgm:prSet/>
      <dgm:spPr/>
      <dgm:t>
        <a:bodyPr/>
        <a:lstStyle/>
        <a:p>
          <a:endParaRPr lang="ru-RU" sz="1300"/>
        </a:p>
      </dgm:t>
    </dgm:pt>
    <dgm:pt modelId="{5F9F62ED-823B-4B5E-B5FD-45A526DFC6EE}" type="sibTrans" cxnId="{2ED1C210-C1FC-4DCB-8C9F-73BBF3D1C5DD}">
      <dgm:prSet/>
      <dgm:spPr/>
      <dgm:t>
        <a:bodyPr/>
        <a:lstStyle/>
        <a:p>
          <a:endParaRPr lang="ru-RU" sz="1300"/>
        </a:p>
      </dgm:t>
    </dgm:pt>
    <dgm:pt modelId="{54316DC5-4B45-4EC2-B419-1D7E56CB9D17}">
      <dgm:prSet phldrT="[Текст]" custT="1"/>
      <dgm:spPr/>
      <dgm:t>
        <a:bodyPr/>
        <a:lstStyle/>
        <a:p>
          <a:r>
            <a:rPr lang="ru-RU" sz="1300" b="1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Информирование родителей о необходимости профилактики гриппа и ОРВИ, своевременного обращения за медицинской помощью</a:t>
          </a:r>
          <a:endParaRPr lang="ru-RU" sz="1300" b="1" dirty="0"/>
        </a:p>
      </dgm:t>
    </dgm:pt>
    <dgm:pt modelId="{55508D0A-175F-45A6-AC05-B76FDE9E4A55}" type="parTrans" cxnId="{2E54ACB5-4564-4916-B626-34E31C7B715A}">
      <dgm:prSet/>
      <dgm:spPr/>
      <dgm:t>
        <a:bodyPr/>
        <a:lstStyle/>
        <a:p>
          <a:endParaRPr lang="ru-RU" sz="1300"/>
        </a:p>
      </dgm:t>
    </dgm:pt>
    <dgm:pt modelId="{690309A0-0840-4A86-99D9-7524A7FC4BFC}" type="sibTrans" cxnId="{2E54ACB5-4564-4916-B626-34E31C7B715A}">
      <dgm:prSet/>
      <dgm:spPr/>
      <dgm:t>
        <a:bodyPr/>
        <a:lstStyle/>
        <a:p>
          <a:endParaRPr lang="ru-RU" sz="1300"/>
        </a:p>
      </dgm:t>
    </dgm:pt>
    <dgm:pt modelId="{A0930935-8866-46F7-B9F1-C82687C84E85}">
      <dgm:prSet phldrT="[Текст]" custT="1"/>
      <dgm:spPr/>
      <dgm:t>
        <a:bodyPr/>
        <a:lstStyle/>
        <a:p>
          <a:r>
            <a:rPr lang="ru-RU" sz="1300" b="1" dirty="0" smtClean="0"/>
            <a:t>Привлечение медицинских работников для встреч с обучающимися в целях профилактики гриппа и ОРВИ</a:t>
          </a:r>
          <a:endParaRPr lang="ru-RU" sz="1300" b="1" dirty="0"/>
        </a:p>
      </dgm:t>
    </dgm:pt>
    <dgm:pt modelId="{5AABF806-B6C4-4C04-9787-779206CDB5E6}" type="parTrans" cxnId="{AA2DC140-A28D-4580-A385-D250B35459D4}">
      <dgm:prSet/>
      <dgm:spPr/>
      <dgm:t>
        <a:bodyPr/>
        <a:lstStyle/>
        <a:p>
          <a:endParaRPr lang="ru-RU" sz="1300"/>
        </a:p>
      </dgm:t>
    </dgm:pt>
    <dgm:pt modelId="{5B6F72B7-4E51-4EA9-9A72-67623282A514}" type="sibTrans" cxnId="{AA2DC140-A28D-4580-A385-D250B35459D4}">
      <dgm:prSet/>
      <dgm:spPr/>
      <dgm:t>
        <a:bodyPr/>
        <a:lstStyle/>
        <a:p>
          <a:endParaRPr lang="ru-RU" sz="1300"/>
        </a:p>
      </dgm:t>
    </dgm:pt>
    <dgm:pt modelId="{5CDD3CF7-65C0-4B9A-8C72-C9CFC5CDAD15}" type="pres">
      <dgm:prSet presAssocID="{30806D75-E42F-4F49-B300-296897A51A3A}" presName="linearFlow" presStyleCnt="0">
        <dgm:presLayoutVars>
          <dgm:dir/>
          <dgm:resizeHandles val="exact"/>
        </dgm:presLayoutVars>
      </dgm:prSet>
      <dgm:spPr/>
    </dgm:pt>
    <dgm:pt modelId="{17C503E4-3CC7-4348-A04E-4E546B33ADC6}" type="pres">
      <dgm:prSet presAssocID="{110EF8C1-2853-4EF4-91E7-DE2C73C5A554}" presName="composite" presStyleCnt="0"/>
      <dgm:spPr/>
    </dgm:pt>
    <dgm:pt modelId="{07840E4E-684A-48CC-AF5E-AE557CAF99E3}" type="pres">
      <dgm:prSet presAssocID="{110EF8C1-2853-4EF4-91E7-DE2C73C5A554}" presName="imgShp" presStyleLbl="fgImgPlace1" presStyleIdx="0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CF13EE4A-4223-4A02-81F4-3583C82AC40A}" type="pres">
      <dgm:prSet presAssocID="{110EF8C1-2853-4EF4-91E7-DE2C73C5A554}" presName="txShp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31925E-5C14-433D-BA14-428FB7515054}" type="pres">
      <dgm:prSet presAssocID="{C522E6A3-EDD0-4E5E-9F64-73A392039C24}" presName="spacing" presStyleCnt="0"/>
      <dgm:spPr/>
    </dgm:pt>
    <dgm:pt modelId="{624C934B-3262-422E-8F4F-37B5479A35B4}" type="pres">
      <dgm:prSet presAssocID="{386FB865-5C03-4D06-A489-455E14F6C499}" presName="composite" presStyleCnt="0"/>
      <dgm:spPr/>
    </dgm:pt>
    <dgm:pt modelId="{AEFE59A9-7247-4F43-B67A-01B971319859}" type="pres">
      <dgm:prSet presAssocID="{386FB865-5C03-4D06-A489-455E14F6C499}" presName="imgShp" presStyleLbl="fgImgPlace1" presStyleIdx="1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BC4306F4-1FA3-4DC1-A89E-82C40B6FA9E8}" type="pres">
      <dgm:prSet presAssocID="{386FB865-5C03-4D06-A489-455E14F6C499}" presName="txShp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7676EE-A5B4-4E02-9612-532268AB4D13}" type="pres">
      <dgm:prSet presAssocID="{84311C50-CE1C-45E5-8AB8-435C85918F29}" presName="spacing" presStyleCnt="0"/>
      <dgm:spPr/>
    </dgm:pt>
    <dgm:pt modelId="{708C90A9-E001-46A2-9154-6B77BF433E66}" type="pres">
      <dgm:prSet presAssocID="{F44134C6-7F7A-41E0-8AB7-24E02F81FECF}" presName="composite" presStyleCnt="0"/>
      <dgm:spPr/>
    </dgm:pt>
    <dgm:pt modelId="{F63F834E-E4F6-4E27-B2EA-08418F3BFB95}" type="pres">
      <dgm:prSet presAssocID="{F44134C6-7F7A-41E0-8AB7-24E02F81FECF}" presName="imgShp" presStyleLbl="fgImgPlace1" presStyleIdx="2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64173F63-39C8-4686-81A1-F62C7DE1E893}" type="pres">
      <dgm:prSet presAssocID="{F44134C6-7F7A-41E0-8AB7-24E02F81FECF}" presName="txShp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550FEB-D74F-4FEB-9E0E-530FE221C758}" type="pres">
      <dgm:prSet presAssocID="{9AF44085-0F57-45EE-A2FB-D77B6B3D817F}" presName="spacing" presStyleCnt="0"/>
      <dgm:spPr/>
    </dgm:pt>
    <dgm:pt modelId="{5EB47064-37C6-4C39-A423-B75251BE9DF7}" type="pres">
      <dgm:prSet presAssocID="{4961971B-4B51-4BFA-8B5D-17EEDA30EE3D}" presName="composite" presStyleCnt="0"/>
      <dgm:spPr/>
    </dgm:pt>
    <dgm:pt modelId="{54F7E518-400C-4C3C-B698-46842194855A}" type="pres">
      <dgm:prSet presAssocID="{4961971B-4B51-4BFA-8B5D-17EEDA30EE3D}" presName="imgShp" presStyleLbl="fgImgPlace1" presStyleIdx="3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8E7AA586-4FC4-4B01-8696-0A9CE7926E12}" type="pres">
      <dgm:prSet presAssocID="{4961971B-4B51-4BFA-8B5D-17EEDA30EE3D}" presName="txShp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F65DB4-C7C1-4FCD-BCC6-7662E6D400FB}" type="pres">
      <dgm:prSet presAssocID="{36507540-5AC3-41E6-834B-7E25B8CB190C}" presName="spacing" presStyleCnt="0"/>
      <dgm:spPr/>
    </dgm:pt>
    <dgm:pt modelId="{9F0C7955-0EBC-4511-9303-53924887C854}" type="pres">
      <dgm:prSet presAssocID="{2138BFBA-8B8C-4154-939D-1E119D00E527}" presName="composite" presStyleCnt="0"/>
      <dgm:spPr/>
    </dgm:pt>
    <dgm:pt modelId="{214A3CF9-0749-4D3B-9013-64EAD1E2250B}" type="pres">
      <dgm:prSet presAssocID="{2138BFBA-8B8C-4154-939D-1E119D00E527}" presName="imgShp" presStyleLbl="fgImgPlace1" presStyleIdx="4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0AD68D5F-157E-4BE7-BFA2-85D7397AE1AE}" type="pres">
      <dgm:prSet presAssocID="{2138BFBA-8B8C-4154-939D-1E119D00E527}" presName="txShp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2184CF-43F6-4EC7-995D-D63ACD00BCF2}" type="pres">
      <dgm:prSet presAssocID="{5F9F62ED-823B-4B5E-B5FD-45A526DFC6EE}" presName="spacing" presStyleCnt="0"/>
      <dgm:spPr/>
    </dgm:pt>
    <dgm:pt modelId="{9471EE4F-6819-45C8-A088-85AAB8FF2237}" type="pres">
      <dgm:prSet presAssocID="{54316DC5-4B45-4EC2-B419-1D7E56CB9D17}" presName="composite" presStyleCnt="0"/>
      <dgm:spPr/>
    </dgm:pt>
    <dgm:pt modelId="{A1B06874-3F5F-49BB-A293-1BAF4A295103}" type="pres">
      <dgm:prSet presAssocID="{54316DC5-4B45-4EC2-B419-1D7E56CB9D17}" presName="imgShp" presStyleLbl="fgImgPlace1" presStyleIdx="5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FD89A62C-4A3C-4724-B8A2-600BB57454C6}" type="pres">
      <dgm:prSet presAssocID="{54316DC5-4B45-4EC2-B419-1D7E56CB9D17}" presName="txShp" presStyleLbl="node1" presStyleIdx="5" presStyleCnt="7" custLinFactNeighborX="-106" custLinFactNeighborY="150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CEF948-3C73-4FA1-BED0-1B583946937A}" type="pres">
      <dgm:prSet presAssocID="{690309A0-0840-4A86-99D9-7524A7FC4BFC}" presName="spacing" presStyleCnt="0"/>
      <dgm:spPr/>
    </dgm:pt>
    <dgm:pt modelId="{65053E94-3EDE-4938-95C7-3028C76D69C5}" type="pres">
      <dgm:prSet presAssocID="{A0930935-8866-46F7-B9F1-C82687C84E85}" presName="composite" presStyleCnt="0"/>
      <dgm:spPr/>
    </dgm:pt>
    <dgm:pt modelId="{C5CBC9A3-68B9-4CFA-A355-C97B1B8F2D5F}" type="pres">
      <dgm:prSet presAssocID="{A0930935-8866-46F7-B9F1-C82687C84E85}" presName="imgShp" presStyleLbl="fgImgPlace1" presStyleIdx="6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E374065E-6378-4C3B-AD17-8956FE018839}" type="pres">
      <dgm:prSet presAssocID="{A0930935-8866-46F7-B9F1-C82687C84E85}" presName="txShp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E54ACB5-4564-4916-B626-34E31C7B715A}" srcId="{30806D75-E42F-4F49-B300-296897A51A3A}" destId="{54316DC5-4B45-4EC2-B419-1D7E56CB9D17}" srcOrd="5" destOrd="0" parTransId="{55508D0A-175F-45A6-AC05-B76FDE9E4A55}" sibTransId="{690309A0-0840-4A86-99D9-7524A7FC4BFC}"/>
    <dgm:cxn modelId="{B1513D70-D093-41E1-A791-0D27684DA6E3}" type="presOf" srcId="{54316DC5-4B45-4EC2-B419-1D7E56CB9D17}" destId="{FD89A62C-4A3C-4724-B8A2-600BB57454C6}" srcOrd="0" destOrd="0" presId="urn:microsoft.com/office/officeart/2005/8/layout/vList3#3"/>
    <dgm:cxn modelId="{7F3E1D8D-E862-4CB4-B45C-7FA152CBFAB0}" type="presOf" srcId="{F44134C6-7F7A-41E0-8AB7-24E02F81FECF}" destId="{64173F63-39C8-4686-81A1-F62C7DE1E893}" srcOrd="0" destOrd="0" presId="urn:microsoft.com/office/officeart/2005/8/layout/vList3#3"/>
    <dgm:cxn modelId="{C454FA2A-5919-44E7-BCC5-BA05CF199391}" srcId="{30806D75-E42F-4F49-B300-296897A51A3A}" destId="{110EF8C1-2853-4EF4-91E7-DE2C73C5A554}" srcOrd="0" destOrd="0" parTransId="{89EED651-66A4-406A-BE01-04E609A4F1F1}" sibTransId="{C522E6A3-EDD0-4E5E-9F64-73A392039C24}"/>
    <dgm:cxn modelId="{2ED1C210-C1FC-4DCB-8C9F-73BBF3D1C5DD}" srcId="{30806D75-E42F-4F49-B300-296897A51A3A}" destId="{2138BFBA-8B8C-4154-939D-1E119D00E527}" srcOrd="4" destOrd="0" parTransId="{0F7D17F8-8104-42BE-9DBE-D49DAC5EF55C}" sibTransId="{5F9F62ED-823B-4B5E-B5FD-45A526DFC6EE}"/>
    <dgm:cxn modelId="{34F5E3FE-2007-425E-BC0F-4368D455D721}" type="presOf" srcId="{A0930935-8866-46F7-B9F1-C82687C84E85}" destId="{E374065E-6378-4C3B-AD17-8956FE018839}" srcOrd="0" destOrd="0" presId="urn:microsoft.com/office/officeart/2005/8/layout/vList3#3"/>
    <dgm:cxn modelId="{551166CA-7981-46B9-BF85-6B5E8AF714D7}" srcId="{30806D75-E42F-4F49-B300-296897A51A3A}" destId="{F44134C6-7F7A-41E0-8AB7-24E02F81FECF}" srcOrd="2" destOrd="0" parTransId="{328D642E-142F-452E-91FB-8E796B2535DB}" sibTransId="{9AF44085-0F57-45EE-A2FB-D77B6B3D817F}"/>
    <dgm:cxn modelId="{BAEC4D17-3CE8-47AD-B8DF-53FDF9943040}" type="presOf" srcId="{30806D75-E42F-4F49-B300-296897A51A3A}" destId="{5CDD3CF7-65C0-4B9A-8C72-C9CFC5CDAD15}" srcOrd="0" destOrd="0" presId="urn:microsoft.com/office/officeart/2005/8/layout/vList3#3"/>
    <dgm:cxn modelId="{C60789A1-C2B7-4C6B-B74D-7054C48B4B2C}" type="presOf" srcId="{2138BFBA-8B8C-4154-939D-1E119D00E527}" destId="{0AD68D5F-157E-4BE7-BFA2-85D7397AE1AE}" srcOrd="0" destOrd="0" presId="urn:microsoft.com/office/officeart/2005/8/layout/vList3#3"/>
    <dgm:cxn modelId="{49DD1504-F764-4A6F-A9E1-460AC1BC3F17}" type="presOf" srcId="{4961971B-4B51-4BFA-8B5D-17EEDA30EE3D}" destId="{8E7AA586-4FC4-4B01-8696-0A9CE7926E12}" srcOrd="0" destOrd="0" presId="urn:microsoft.com/office/officeart/2005/8/layout/vList3#3"/>
    <dgm:cxn modelId="{48545A9C-5446-483D-96CE-1961D0D4AE4D}" srcId="{30806D75-E42F-4F49-B300-296897A51A3A}" destId="{386FB865-5C03-4D06-A489-455E14F6C499}" srcOrd="1" destOrd="0" parTransId="{97691191-42EA-415E-ACC8-E2D3FFBDE3C5}" sibTransId="{84311C50-CE1C-45E5-8AB8-435C85918F29}"/>
    <dgm:cxn modelId="{4D5F88C5-C187-466E-8365-88C51109E1C2}" type="presOf" srcId="{386FB865-5C03-4D06-A489-455E14F6C499}" destId="{BC4306F4-1FA3-4DC1-A89E-82C40B6FA9E8}" srcOrd="0" destOrd="0" presId="urn:microsoft.com/office/officeart/2005/8/layout/vList3#3"/>
    <dgm:cxn modelId="{AA2DC140-A28D-4580-A385-D250B35459D4}" srcId="{30806D75-E42F-4F49-B300-296897A51A3A}" destId="{A0930935-8866-46F7-B9F1-C82687C84E85}" srcOrd="6" destOrd="0" parTransId="{5AABF806-B6C4-4C04-9787-779206CDB5E6}" sibTransId="{5B6F72B7-4E51-4EA9-9A72-67623282A514}"/>
    <dgm:cxn modelId="{0D759FE5-A7A7-4A33-8C39-68F35A6397E3}" srcId="{30806D75-E42F-4F49-B300-296897A51A3A}" destId="{4961971B-4B51-4BFA-8B5D-17EEDA30EE3D}" srcOrd="3" destOrd="0" parTransId="{F6EFF9C4-A6F9-452A-AD54-C4CE699E7A06}" sibTransId="{36507540-5AC3-41E6-834B-7E25B8CB190C}"/>
    <dgm:cxn modelId="{2C2350C5-C060-4FD7-B47D-F954914C6879}" type="presOf" srcId="{110EF8C1-2853-4EF4-91E7-DE2C73C5A554}" destId="{CF13EE4A-4223-4A02-81F4-3583C82AC40A}" srcOrd="0" destOrd="0" presId="urn:microsoft.com/office/officeart/2005/8/layout/vList3#3"/>
    <dgm:cxn modelId="{079C482B-DED3-4F53-8367-B2306E222782}" type="presParOf" srcId="{5CDD3CF7-65C0-4B9A-8C72-C9CFC5CDAD15}" destId="{17C503E4-3CC7-4348-A04E-4E546B33ADC6}" srcOrd="0" destOrd="0" presId="urn:microsoft.com/office/officeart/2005/8/layout/vList3#3"/>
    <dgm:cxn modelId="{45BA164B-1AE9-4F50-88B2-11B53E3F4AF3}" type="presParOf" srcId="{17C503E4-3CC7-4348-A04E-4E546B33ADC6}" destId="{07840E4E-684A-48CC-AF5E-AE557CAF99E3}" srcOrd="0" destOrd="0" presId="urn:microsoft.com/office/officeart/2005/8/layout/vList3#3"/>
    <dgm:cxn modelId="{13F108F2-4868-4F5B-99E6-9BB5975FECF9}" type="presParOf" srcId="{17C503E4-3CC7-4348-A04E-4E546B33ADC6}" destId="{CF13EE4A-4223-4A02-81F4-3583C82AC40A}" srcOrd="1" destOrd="0" presId="urn:microsoft.com/office/officeart/2005/8/layout/vList3#3"/>
    <dgm:cxn modelId="{D42D684E-DA13-462A-A908-5A9F0DA94A47}" type="presParOf" srcId="{5CDD3CF7-65C0-4B9A-8C72-C9CFC5CDAD15}" destId="{1A31925E-5C14-433D-BA14-428FB7515054}" srcOrd="1" destOrd="0" presId="urn:microsoft.com/office/officeart/2005/8/layout/vList3#3"/>
    <dgm:cxn modelId="{2DDBDD66-7E57-40A4-8A1B-0E808FCEB1B5}" type="presParOf" srcId="{5CDD3CF7-65C0-4B9A-8C72-C9CFC5CDAD15}" destId="{624C934B-3262-422E-8F4F-37B5479A35B4}" srcOrd="2" destOrd="0" presId="urn:microsoft.com/office/officeart/2005/8/layout/vList3#3"/>
    <dgm:cxn modelId="{CA7B2756-BA9C-460C-B856-6181A196D03C}" type="presParOf" srcId="{624C934B-3262-422E-8F4F-37B5479A35B4}" destId="{AEFE59A9-7247-4F43-B67A-01B971319859}" srcOrd="0" destOrd="0" presId="urn:microsoft.com/office/officeart/2005/8/layout/vList3#3"/>
    <dgm:cxn modelId="{5B0E25DD-5ABC-4C8D-8C88-BDF721018C9C}" type="presParOf" srcId="{624C934B-3262-422E-8F4F-37B5479A35B4}" destId="{BC4306F4-1FA3-4DC1-A89E-82C40B6FA9E8}" srcOrd="1" destOrd="0" presId="urn:microsoft.com/office/officeart/2005/8/layout/vList3#3"/>
    <dgm:cxn modelId="{BC5CC44E-468F-4595-B37C-1E16A19ADFAD}" type="presParOf" srcId="{5CDD3CF7-65C0-4B9A-8C72-C9CFC5CDAD15}" destId="{D77676EE-A5B4-4E02-9612-532268AB4D13}" srcOrd="3" destOrd="0" presId="urn:microsoft.com/office/officeart/2005/8/layout/vList3#3"/>
    <dgm:cxn modelId="{5E3C4DCD-0AC0-4A5A-BDA6-6397BE7B6BD6}" type="presParOf" srcId="{5CDD3CF7-65C0-4B9A-8C72-C9CFC5CDAD15}" destId="{708C90A9-E001-46A2-9154-6B77BF433E66}" srcOrd="4" destOrd="0" presId="urn:microsoft.com/office/officeart/2005/8/layout/vList3#3"/>
    <dgm:cxn modelId="{B78171B0-2541-4CA8-B4E2-8D6F49D6BB66}" type="presParOf" srcId="{708C90A9-E001-46A2-9154-6B77BF433E66}" destId="{F63F834E-E4F6-4E27-B2EA-08418F3BFB95}" srcOrd="0" destOrd="0" presId="urn:microsoft.com/office/officeart/2005/8/layout/vList3#3"/>
    <dgm:cxn modelId="{6FD84422-15D2-4DE7-8DB9-0CA6651D9E42}" type="presParOf" srcId="{708C90A9-E001-46A2-9154-6B77BF433E66}" destId="{64173F63-39C8-4686-81A1-F62C7DE1E893}" srcOrd="1" destOrd="0" presId="urn:microsoft.com/office/officeart/2005/8/layout/vList3#3"/>
    <dgm:cxn modelId="{298FF6F9-1A34-471B-83B3-872C798A4320}" type="presParOf" srcId="{5CDD3CF7-65C0-4B9A-8C72-C9CFC5CDAD15}" destId="{39550FEB-D74F-4FEB-9E0E-530FE221C758}" srcOrd="5" destOrd="0" presId="urn:microsoft.com/office/officeart/2005/8/layout/vList3#3"/>
    <dgm:cxn modelId="{1150F8AB-D121-420C-9B5F-CBA5AA2CEF63}" type="presParOf" srcId="{5CDD3CF7-65C0-4B9A-8C72-C9CFC5CDAD15}" destId="{5EB47064-37C6-4C39-A423-B75251BE9DF7}" srcOrd="6" destOrd="0" presId="urn:microsoft.com/office/officeart/2005/8/layout/vList3#3"/>
    <dgm:cxn modelId="{34CDBE60-ED23-490D-9044-C5FC1A7F288C}" type="presParOf" srcId="{5EB47064-37C6-4C39-A423-B75251BE9DF7}" destId="{54F7E518-400C-4C3C-B698-46842194855A}" srcOrd="0" destOrd="0" presId="urn:microsoft.com/office/officeart/2005/8/layout/vList3#3"/>
    <dgm:cxn modelId="{203A4648-5738-4322-A791-774EF4F51F9D}" type="presParOf" srcId="{5EB47064-37C6-4C39-A423-B75251BE9DF7}" destId="{8E7AA586-4FC4-4B01-8696-0A9CE7926E12}" srcOrd="1" destOrd="0" presId="urn:microsoft.com/office/officeart/2005/8/layout/vList3#3"/>
    <dgm:cxn modelId="{C7155740-EEF8-4C5F-9FC3-5FF5A0D08219}" type="presParOf" srcId="{5CDD3CF7-65C0-4B9A-8C72-C9CFC5CDAD15}" destId="{EEF65DB4-C7C1-4FCD-BCC6-7662E6D400FB}" srcOrd="7" destOrd="0" presId="urn:microsoft.com/office/officeart/2005/8/layout/vList3#3"/>
    <dgm:cxn modelId="{395D43FA-F1F5-4627-8F53-B08271488B78}" type="presParOf" srcId="{5CDD3CF7-65C0-4B9A-8C72-C9CFC5CDAD15}" destId="{9F0C7955-0EBC-4511-9303-53924887C854}" srcOrd="8" destOrd="0" presId="urn:microsoft.com/office/officeart/2005/8/layout/vList3#3"/>
    <dgm:cxn modelId="{A020F841-FFBB-48D8-9B2D-4395D5C69619}" type="presParOf" srcId="{9F0C7955-0EBC-4511-9303-53924887C854}" destId="{214A3CF9-0749-4D3B-9013-64EAD1E2250B}" srcOrd="0" destOrd="0" presId="urn:microsoft.com/office/officeart/2005/8/layout/vList3#3"/>
    <dgm:cxn modelId="{B1ED88AF-65F3-40A4-BEA1-C649A88787F9}" type="presParOf" srcId="{9F0C7955-0EBC-4511-9303-53924887C854}" destId="{0AD68D5F-157E-4BE7-BFA2-85D7397AE1AE}" srcOrd="1" destOrd="0" presId="urn:microsoft.com/office/officeart/2005/8/layout/vList3#3"/>
    <dgm:cxn modelId="{315C013F-9D37-407A-B841-A96AEC873D3A}" type="presParOf" srcId="{5CDD3CF7-65C0-4B9A-8C72-C9CFC5CDAD15}" destId="{FC2184CF-43F6-4EC7-995D-D63ACD00BCF2}" srcOrd="9" destOrd="0" presId="urn:microsoft.com/office/officeart/2005/8/layout/vList3#3"/>
    <dgm:cxn modelId="{0EDA6EC5-BE54-40C1-B6CE-53317BE90236}" type="presParOf" srcId="{5CDD3CF7-65C0-4B9A-8C72-C9CFC5CDAD15}" destId="{9471EE4F-6819-45C8-A088-85AAB8FF2237}" srcOrd="10" destOrd="0" presId="urn:microsoft.com/office/officeart/2005/8/layout/vList3#3"/>
    <dgm:cxn modelId="{18D2859F-A181-41A9-9BD7-7CE03886D8C8}" type="presParOf" srcId="{9471EE4F-6819-45C8-A088-85AAB8FF2237}" destId="{A1B06874-3F5F-49BB-A293-1BAF4A295103}" srcOrd="0" destOrd="0" presId="urn:microsoft.com/office/officeart/2005/8/layout/vList3#3"/>
    <dgm:cxn modelId="{54568D2F-E8C4-4A09-9933-F8046831C4C4}" type="presParOf" srcId="{9471EE4F-6819-45C8-A088-85AAB8FF2237}" destId="{FD89A62C-4A3C-4724-B8A2-600BB57454C6}" srcOrd="1" destOrd="0" presId="urn:microsoft.com/office/officeart/2005/8/layout/vList3#3"/>
    <dgm:cxn modelId="{8B39EDD9-CBEA-40A0-A53B-697C537CF5FF}" type="presParOf" srcId="{5CDD3CF7-65C0-4B9A-8C72-C9CFC5CDAD15}" destId="{9DCEF948-3C73-4FA1-BED0-1B583946937A}" srcOrd="11" destOrd="0" presId="urn:microsoft.com/office/officeart/2005/8/layout/vList3#3"/>
    <dgm:cxn modelId="{A6B5E837-FE23-44FA-A490-5BA655C45A2E}" type="presParOf" srcId="{5CDD3CF7-65C0-4B9A-8C72-C9CFC5CDAD15}" destId="{65053E94-3EDE-4938-95C7-3028C76D69C5}" srcOrd="12" destOrd="0" presId="urn:microsoft.com/office/officeart/2005/8/layout/vList3#3"/>
    <dgm:cxn modelId="{4F50CDA8-4216-4F32-BC4B-A9DCFCC11F84}" type="presParOf" srcId="{65053E94-3EDE-4938-95C7-3028C76D69C5}" destId="{C5CBC9A3-68B9-4CFA-A355-C97B1B8F2D5F}" srcOrd="0" destOrd="0" presId="urn:microsoft.com/office/officeart/2005/8/layout/vList3#3"/>
    <dgm:cxn modelId="{C424F474-2262-4FB0-9CB9-310B7872A86E}" type="presParOf" srcId="{65053E94-3EDE-4938-95C7-3028C76D69C5}" destId="{E374065E-6378-4C3B-AD17-8956FE018839}" srcOrd="1" destOrd="0" presId="urn:microsoft.com/office/officeart/2005/8/layout/vList3#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#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5A57BF-C5EB-4BCE-9651-FB10A0AA34EE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232E92-F389-4162-B802-611C448E9C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75107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232E92-F389-4162-B802-611C448E9C4F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422600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indent="360000" algn="just"/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232E92-F389-4162-B802-611C448E9C4F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232E92-F389-4162-B802-611C448E9C4F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232E92-F389-4162-B802-611C448E9C4F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19379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232E92-F389-4162-B802-611C448E9C4F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</a:t>
            </a:r>
            <a:endParaRPr lang="ru-RU" sz="11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indent="360000" algn="just"/>
            <a:endParaRPr lang="ru-RU" sz="11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indent="360000" algn="just"/>
            <a:endParaRPr lang="ru-RU" sz="11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indent="360000" algn="just"/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232E92-F389-4162-B802-611C448E9C4F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indent="360000" algn="just"/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232E92-F389-4162-B802-611C448E9C4F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indent="360000" algn="just"/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232E92-F389-4162-B802-611C448E9C4F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</a:t>
            </a:r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232E92-F389-4162-B802-611C448E9C4F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232E92-F389-4162-B802-611C448E9C4F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232E92-F389-4162-B802-611C448E9C4F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232E92-F389-4162-B802-611C448E9C4F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CDFBA-E512-4320-BCBF-712F88B939F6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EF4EA-D678-44C8-B0F6-348DC275D5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CDFBA-E512-4320-BCBF-712F88B939F6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EF4EA-D678-44C8-B0F6-348DC275D5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CDFBA-E512-4320-BCBF-712F88B939F6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EF4EA-D678-44C8-B0F6-348DC275D5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CDFBA-E512-4320-BCBF-712F88B939F6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EF4EA-D678-44C8-B0F6-348DC275D5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CDFBA-E512-4320-BCBF-712F88B939F6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EF4EA-D678-44C8-B0F6-348DC275D5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CDFBA-E512-4320-BCBF-712F88B939F6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EF4EA-D678-44C8-B0F6-348DC275D5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CDFBA-E512-4320-BCBF-712F88B939F6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EF4EA-D678-44C8-B0F6-348DC275D5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CDFBA-E512-4320-BCBF-712F88B939F6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EF4EA-D678-44C8-B0F6-348DC275D5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CDFBA-E512-4320-BCBF-712F88B939F6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EF4EA-D678-44C8-B0F6-348DC275D5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CDFBA-E512-4320-BCBF-712F88B939F6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EF4EA-D678-44C8-B0F6-348DC275D5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CDFBA-E512-4320-BCBF-712F88B939F6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EF4EA-D678-44C8-B0F6-348DC275D5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CDFBA-E512-4320-BCBF-712F88B939F6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EF4EA-D678-44C8-B0F6-348DC275D5D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diagramData" Target="../diagrams/data6.xml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4.jpeg"/><Relationship Id="rId7" Type="http://schemas.openxmlformats.org/officeDocument/2006/relationships/diagramQuickStyle" Target="../diagrams/quickStyle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diagramLayout" Target="../diagrams/layout1.xml"/><Relationship Id="rId11" Type="http://schemas.openxmlformats.org/officeDocument/2006/relationships/diagramQuickStyle" Target="../diagrams/quickStyle2.xml"/><Relationship Id="rId5" Type="http://schemas.openxmlformats.org/officeDocument/2006/relationships/diagramData" Target="../diagrams/data1.xml"/><Relationship Id="rId10" Type="http://schemas.openxmlformats.org/officeDocument/2006/relationships/diagramLayout" Target="../diagrams/layout2.xml"/><Relationship Id="rId4" Type="http://schemas.openxmlformats.org/officeDocument/2006/relationships/chart" Target="../charts/chart3.xml"/><Relationship Id="rId9" Type="http://schemas.openxmlformats.org/officeDocument/2006/relationships/diagramData" Target="../diagrams/data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Data" Target="../diagrams/data3.xml"/><Relationship Id="rId7" Type="http://schemas.openxmlformats.org/officeDocument/2006/relationships/diagramData" Target="../diagrams/data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10" Type="http://schemas.openxmlformats.org/officeDocument/2006/relationships/diagramColors" Target="../diagrams/colors4.xml"/><Relationship Id="rId4" Type="http://schemas.openxmlformats.org/officeDocument/2006/relationships/diagramLayout" Target="../diagrams/layout3.xml"/><Relationship Id="rId9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212976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ru-RU" sz="2800" b="1" dirty="0" smtClean="0"/>
              <a:t>Об организации работы в общеобразовательных организациях по предотвращению эпидемиологической вспышки по заболеванию гриппом и ОРВ и проведения вакцинации среди обучающихся и сотрудников школ города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43042" y="5013176"/>
            <a:ext cx="7313534" cy="1752600"/>
          </a:xfrm>
        </p:spPr>
        <p:txBody>
          <a:bodyPr>
            <a:normAutofit/>
          </a:bodyPr>
          <a:lstStyle/>
          <a:p>
            <a:pPr algn="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Матвеева Марина Евгеньевна</a:t>
            </a:r>
          </a:p>
          <a:p>
            <a:pPr algn="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заведующий сектором обучения и общего образования управления образования администрации города Чебоксары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Picture 2" descr="D:\Игорь Д\Новости\герб чебоксар без фона.png"/>
          <p:cNvPicPr>
            <a:picLocks noChangeAspect="1" noChangeArrowheads="1"/>
          </p:cNvPicPr>
          <p:nvPr/>
        </p:nvPicPr>
        <p:blipFill>
          <a:blip r:embed="rId3" cstate="print">
            <a:lum/>
          </a:blip>
          <a:srcRect/>
          <a:stretch>
            <a:fillRect/>
          </a:stretch>
        </p:blipFill>
        <p:spPr bwMode="auto">
          <a:xfrm>
            <a:off x="0" y="332656"/>
            <a:ext cx="2556024" cy="19173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Информационная кампания по профилактике гриппа и ОРВИ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4282" y="1928802"/>
            <a:ext cx="2643206" cy="78581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1 892 классных часов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86116" y="1928802"/>
            <a:ext cx="2643206" cy="78581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более 53 тыс. обучающихся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86116" y="3071810"/>
            <a:ext cx="2643206" cy="78581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3 769 работников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14282" y="3071810"/>
            <a:ext cx="2643206" cy="78581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77 совещаний с работниками школ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86116" y="4214818"/>
            <a:ext cx="2643206" cy="78581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более 30 тыс. родителей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4282" y="4214818"/>
            <a:ext cx="2643206" cy="78581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437 встреч</a:t>
            </a:r>
            <a:endParaRPr lang="ru-RU" dirty="0"/>
          </a:p>
        </p:txBody>
      </p:sp>
      <p:sp>
        <p:nvSpPr>
          <p:cNvPr id="11" name="Стрелка вправо 10"/>
          <p:cNvSpPr/>
          <p:nvPr/>
        </p:nvSpPr>
        <p:spPr>
          <a:xfrm>
            <a:off x="2928926" y="2214554"/>
            <a:ext cx="285752" cy="214314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2928926" y="3429000"/>
            <a:ext cx="285752" cy="214314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2928926" y="4500570"/>
            <a:ext cx="285752" cy="214314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 descr="gripp_2019120132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2198" y="1643050"/>
            <a:ext cx="2762237" cy="2071678"/>
          </a:xfrm>
          <a:prstGeom prst="rect">
            <a:avLst/>
          </a:prstGeom>
        </p:spPr>
      </p:pic>
      <p:pic>
        <p:nvPicPr>
          <p:cNvPr id="21" name="Рисунок 20" descr="Home-Care-Picture-6-Discharge-Planne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15074" y="4214818"/>
            <a:ext cx="2643206" cy="207170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994122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Профилактические  мероприятия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-1071602" y="2071678"/>
          <a:ext cx="8715436" cy="4223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Прямоугольная выноска 3"/>
          <p:cNvSpPr/>
          <p:nvPr/>
        </p:nvSpPr>
        <p:spPr>
          <a:xfrm>
            <a:off x="357158" y="1214422"/>
            <a:ext cx="6120680" cy="632112"/>
          </a:xfrm>
          <a:prstGeom prst="wedge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Совместно с медицинскими работниками проводить: </a:t>
            </a:r>
            <a:endParaRPr lang="ru-RU" sz="2400" b="1" dirty="0"/>
          </a:p>
        </p:txBody>
      </p:sp>
      <p:pic>
        <p:nvPicPr>
          <p:cNvPr id="3075" name="Picture 3" descr="C:\Users\User\Desktop\doctor(2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72264" y="3714752"/>
            <a:ext cx="2448272" cy="2592288"/>
          </a:xfrm>
          <a:prstGeom prst="rect">
            <a:avLst/>
          </a:prstGeom>
          <a:noFill/>
        </p:spPr>
      </p:pic>
      <p:pic>
        <p:nvPicPr>
          <p:cNvPr id="3076" name="Picture 4" descr="C:\Users\User\Desktop\008e0b0dfbb485182780fc0a25039d2f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500826" y="1785926"/>
            <a:ext cx="2304256" cy="17181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Спасибо за внимание!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994122"/>
          </a:xfrm>
        </p:spPr>
        <p:txBody>
          <a:bodyPr>
            <a:noAutofit/>
          </a:bodyPr>
          <a:lstStyle/>
          <a:p>
            <a:r>
              <a:rPr lang="ru-RU" sz="3600" dirty="0" smtClean="0"/>
              <a:t>Мероприятия по профилактике гриппа и острых респираторных вирусных инфекций</a:t>
            </a:r>
            <a:endParaRPr lang="ru-RU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4282" y="1428736"/>
            <a:ext cx="8715436" cy="78581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Санитарно-эпидемические правила СП 3.1.2.3117-13 «Профилактика гриппа и других острых респираторных вирусных инфекций»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14282" y="2428868"/>
            <a:ext cx="8715436" cy="107157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Постановление Главного государственного санитарного врача Российской Федерации от 10 июля 2019 г. № 10 «О мероприятиях по профилактике гриппа и острых респираторных вирусных инфекций в эпидемическом сезоне 2019-2020 годов»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14282" y="3643314"/>
            <a:ext cx="8643998" cy="135732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Решение заседания Чувашской республиканской санитарно-противоэпидемической комиссии от 23 августа 2019 г. № 3 «О мероприятиях по профилактике гриппа и острых респираторных вирусных инфекций, внебольничной пневмонии в Чувашской Республике в эпидемическом сезоне 2019-2020 гг.»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85720" y="5143512"/>
            <a:ext cx="8643998" cy="114300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Приказ Минздрава Чувашии от 20 августа 2019 г. № 1216 «О мероприятиях по профилактике гриппа и острых респираторных вирусных инфекций в Чувашской Республике в эпидемическом сезоне 2019-2020 годов» </a:t>
            </a:r>
            <a:r>
              <a:rPr lang="ru-RU" dirty="0" smtClean="0">
                <a:solidFill>
                  <a:schemeClr val="tx1"/>
                </a:solidFill>
              </a:rPr>
              <a:t> и др.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Вакцинация в общеобразовательных организациях города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="" xmlns:p14="http://schemas.microsoft.com/office/powerpoint/2010/main" val="168286741"/>
              </p:ext>
            </p:extLst>
          </p:nvPr>
        </p:nvGraphicFramePr>
        <p:xfrm>
          <a:off x="3643306" y="1714488"/>
          <a:ext cx="5106868" cy="4800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Рисунок 7" descr="doktor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20" y="1643050"/>
            <a:ext cx="3143272" cy="485778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"/>
            <a:ext cx="8686800" cy="1143000"/>
          </a:xfrm>
        </p:spPr>
        <p:txBody>
          <a:bodyPr>
            <a:noAutofit/>
          </a:bodyPr>
          <a:lstStyle/>
          <a:p>
            <a:r>
              <a:rPr lang="ru-RU" sz="2600" b="1" dirty="0" smtClean="0">
                <a:solidFill>
                  <a:schemeClr val="tx2">
                    <a:lumMod val="50000"/>
                  </a:schemeClr>
                </a:solidFill>
              </a:rPr>
              <a:t>Вакцинация сотрудников в общеобразовательных организациях города</a:t>
            </a:r>
            <a:endParaRPr lang="ru-RU" sz="2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2" y="1214422"/>
          <a:ext cx="8786874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4"/>
                <a:gridCol w="7858180"/>
              </a:tblGrid>
              <a:tr h="511299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100%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 ОУ</a:t>
                      </a:r>
                    </a:p>
                    <a:p>
                      <a:r>
                        <a:rPr lang="ru-RU" sz="1400" b="0" dirty="0" smtClean="0"/>
                        <a:t>СОШ №№ 17, 18, 20, 22, 40</a:t>
                      </a:r>
                      <a:endParaRPr lang="ru-RU" sz="1400" b="0" dirty="0"/>
                    </a:p>
                  </a:txBody>
                  <a:tcPr/>
                </a:tc>
              </a:tr>
              <a:tr h="51129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90-99%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7 ОУ</a:t>
                      </a:r>
                    </a:p>
                    <a:p>
                      <a:r>
                        <a:rPr lang="ru-RU" sz="1400" dirty="0" smtClean="0"/>
                        <a:t>СОШ №№ 24, 10, 38, 11, 28, НОШ № 2, Лицей № 2</a:t>
                      </a:r>
                      <a:endParaRPr lang="ru-RU" sz="1400" dirty="0"/>
                    </a:p>
                  </a:txBody>
                  <a:tcPr/>
                </a:tc>
              </a:tr>
              <a:tr h="51129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80-89%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6 ОУ</a:t>
                      </a:r>
                    </a:p>
                    <a:p>
                      <a:r>
                        <a:rPr lang="ru-RU" sz="1400" dirty="0" smtClean="0"/>
                        <a:t>СОШ №№ 55, 64, 56, 63, Гимназия № 2, Гимназия № 46</a:t>
                      </a:r>
                      <a:endParaRPr lang="ru-RU" sz="1400" dirty="0"/>
                    </a:p>
                  </a:txBody>
                  <a:tcPr/>
                </a:tc>
              </a:tr>
              <a:tr h="51129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70-79%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4 ОУ</a:t>
                      </a:r>
                    </a:p>
                    <a:p>
                      <a:r>
                        <a:rPr lang="ru-RU" sz="1400" dirty="0" smtClean="0"/>
                        <a:t>СОШ №№ 3, 9, 60, 47</a:t>
                      </a:r>
                      <a:endParaRPr lang="ru-RU" sz="1400" dirty="0"/>
                    </a:p>
                  </a:txBody>
                  <a:tcPr/>
                </a:tc>
              </a:tr>
              <a:tr h="51129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60-69%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10 ОУ</a:t>
                      </a:r>
                    </a:p>
                    <a:p>
                      <a:r>
                        <a:rPr lang="ru-RU" sz="1400" dirty="0" smtClean="0"/>
                        <a:t>СОШ №№ 6, 7, 19, 31, 39, 61, 62, НШ-ДС,</a:t>
                      </a:r>
                      <a:r>
                        <a:rPr lang="ru-RU" sz="1400" baseline="0" dirty="0" smtClean="0"/>
                        <a:t> Гимназия № 4, Кадетская школа</a:t>
                      </a:r>
                      <a:endParaRPr lang="ru-RU" sz="1400" dirty="0"/>
                    </a:p>
                  </a:txBody>
                  <a:tcPr/>
                </a:tc>
              </a:tr>
              <a:tr h="721833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50-59%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11 ОУ</a:t>
                      </a:r>
                    </a:p>
                    <a:p>
                      <a:r>
                        <a:rPr lang="ru-RU" sz="1400" dirty="0" smtClean="0"/>
                        <a:t>СОШ №№ 12, 27, 37, 43, 54, 57, Гимназия № 1, Лицей № 3, Лицей № 4, Лицей № 44, Заволжская школа</a:t>
                      </a:r>
                      <a:endParaRPr lang="ru-RU" sz="1400" dirty="0"/>
                    </a:p>
                  </a:txBody>
                  <a:tcPr/>
                </a:tc>
              </a:tr>
              <a:tr h="511299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40-49%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 ОУ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(СОШ №№30, 33, 49, ЦО №2)</a:t>
                      </a:r>
                      <a:endParaRPr lang="ru-RU" sz="1400" dirty="0"/>
                    </a:p>
                  </a:txBody>
                  <a:tcPr/>
                </a:tc>
              </a:tr>
              <a:tr h="51129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30-39%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10 ОУ</a:t>
                      </a:r>
                    </a:p>
                    <a:p>
                      <a:r>
                        <a:rPr lang="ru-RU" sz="1400" dirty="0" smtClean="0"/>
                        <a:t>СОШ №№ 2, 23, 29, 35, 36, 41, 42, 45, 48, 50</a:t>
                      </a:r>
                      <a:endParaRPr lang="ru-RU" sz="1400" dirty="0"/>
                    </a:p>
                  </a:txBody>
                  <a:tcPr/>
                </a:tc>
              </a:tr>
              <a:tr h="51129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20-29%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3 ОУ</a:t>
                      </a:r>
                    </a:p>
                    <a:p>
                      <a:r>
                        <a:rPr lang="ru-RU" sz="1400" dirty="0" smtClean="0"/>
                        <a:t>СОШ №№ 1, 53, 59</a:t>
                      </a:r>
                      <a:endParaRPr lang="ru-RU" sz="1400" dirty="0"/>
                    </a:p>
                  </a:txBody>
                  <a:tcPr/>
                </a:tc>
              </a:tr>
              <a:tr h="51129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 ОУ</a:t>
                      </a:r>
                    </a:p>
                    <a:p>
                      <a:r>
                        <a:rPr lang="ru-RU" sz="1400" dirty="0" smtClean="0"/>
                        <a:t>Гимназия № 5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Вакцинация в общеобразовательных организациях города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="" xmlns:p14="http://schemas.microsoft.com/office/powerpoint/2010/main" val="168286741"/>
              </p:ext>
            </p:extLst>
          </p:nvPr>
        </p:nvGraphicFramePr>
        <p:xfrm>
          <a:off x="179512" y="1700808"/>
          <a:ext cx="4821116" cy="4800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Рисунок 5" descr="ostorozhno_gripp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7818" y="2214554"/>
            <a:ext cx="3552166" cy="321471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686800" cy="1143000"/>
          </a:xfrm>
        </p:spPr>
        <p:txBody>
          <a:bodyPr>
            <a:noAutofit/>
          </a:bodyPr>
          <a:lstStyle/>
          <a:p>
            <a:r>
              <a:rPr lang="ru-RU" sz="3000" b="1" dirty="0" smtClean="0">
                <a:solidFill>
                  <a:schemeClr val="tx2">
                    <a:lumMod val="50000"/>
                  </a:schemeClr>
                </a:solidFill>
              </a:rPr>
              <a:t>Вакцинация обучающихся в общеобразовательных организациях города</a:t>
            </a:r>
            <a:endParaRPr lang="ru-RU" sz="3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2" y="1643050"/>
          <a:ext cx="8786874" cy="4845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132"/>
                <a:gridCol w="7786742"/>
              </a:tblGrid>
              <a:tr h="3871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</a:t>
                      </a:r>
                      <a:r>
                        <a:rPr lang="ru-RU" sz="14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82,0%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1 ОУ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/>
                        <a:t>Гимназия № 4</a:t>
                      </a:r>
                      <a:endParaRPr lang="ru-RU" sz="1400" b="0" dirty="0"/>
                    </a:p>
                  </a:txBody>
                  <a:tcPr/>
                </a:tc>
              </a:tr>
              <a:tr h="540968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70- 79%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 ОУ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Лицей № 2, СОШ №№ 17, 29, 49, 57, НШ-ДС</a:t>
                      </a:r>
                      <a:endParaRPr lang="ru-RU" sz="1400" dirty="0"/>
                    </a:p>
                  </a:txBody>
                  <a:tcPr/>
                </a:tc>
              </a:tr>
              <a:tr h="540968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60- 69%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 ОУ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Гимназия № 2, СОШ №№ 10, 11, 19, 20, 36, 42, Заволжская СОШ</a:t>
                      </a:r>
                      <a:endParaRPr lang="ru-RU" sz="1400" dirty="0"/>
                    </a:p>
                  </a:txBody>
                  <a:tcPr/>
                </a:tc>
              </a:tr>
              <a:tr h="540968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50- 59%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 ОУ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СОШ №№ 6, 7, 30, 35, 37, 64</a:t>
                      </a:r>
                      <a:endParaRPr lang="ru-RU" sz="1400" dirty="0"/>
                    </a:p>
                  </a:txBody>
                  <a:tcPr/>
                </a:tc>
              </a:tr>
              <a:tr h="540968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40- 49%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 ОУ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Гимназия № 5, Лицей № 44, СОШ №№ 1, 9, 23, 38, 47, 55</a:t>
                      </a:r>
                      <a:endParaRPr lang="ru-RU" sz="1400" dirty="0"/>
                    </a:p>
                  </a:txBody>
                  <a:tcPr/>
                </a:tc>
              </a:tr>
              <a:tr h="540968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30- 39%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 ОУ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Лицей № 4, Гимназия № 46, СОШ №№ 2, 12, 18, 22, 24, 28, 31, 33, 39, 40, 43, 48, 56, 59, 60</a:t>
                      </a:r>
                      <a:endParaRPr lang="ru-RU" sz="1400" dirty="0"/>
                    </a:p>
                  </a:txBody>
                  <a:tcPr/>
                </a:tc>
              </a:tr>
              <a:tr h="540968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20-29%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 ОУ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Гимназия № 1, Лицей № 3, СОШ №№ 3, 27, 41, 45, 50, 53, 54, 61, 62, НОШ № 2, Кадетская школа</a:t>
                      </a:r>
                      <a:endParaRPr lang="ru-RU" sz="1400" dirty="0"/>
                    </a:p>
                  </a:txBody>
                  <a:tcPr/>
                </a:tc>
              </a:tr>
              <a:tr h="540968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10- 20%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ОУ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СОШ № 63</a:t>
                      </a:r>
                      <a:endParaRPr lang="ru-RU" sz="1400" b="0" dirty="0"/>
                    </a:p>
                  </a:txBody>
                  <a:tcPr/>
                </a:tc>
              </a:tr>
              <a:tr h="5409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9%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ОУ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ЦО № 2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3808" y="332656"/>
            <a:ext cx="6300192" cy="1143000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chemeClr val="tx2">
                    <a:lumMod val="50000"/>
                  </a:schemeClr>
                </a:solidFill>
              </a:rPr>
              <a:t>Средний показатель заболеваемости </a:t>
            </a:r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</a:rPr>
              <a:t>в школах</a:t>
            </a:r>
            <a:endParaRPr lang="ru-RU" sz="4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050" name="Picture 2" descr="C:\Users\User\Desktop\Без названия.jpg"/>
          <p:cNvPicPr>
            <a:picLocks noChangeAspect="1" noChangeArrowheads="1"/>
          </p:cNvPicPr>
          <p:nvPr/>
        </p:nvPicPr>
        <p:blipFill>
          <a:blip r:embed="rId3" cstate="print">
            <a:lum bright="20000"/>
          </a:blip>
          <a:srcRect/>
          <a:stretch>
            <a:fillRect/>
          </a:stretch>
        </p:blipFill>
        <p:spPr bwMode="auto">
          <a:xfrm>
            <a:off x="179512" y="188640"/>
            <a:ext cx="2880320" cy="16678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="" xmlns:p14="http://schemas.microsoft.com/office/powerpoint/2010/main" val="2107412840"/>
              </p:ext>
            </p:extLst>
          </p:nvPr>
        </p:nvGraphicFramePr>
        <p:xfrm>
          <a:off x="251520" y="2708920"/>
          <a:ext cx="5328592" cy="3991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Прямоугольная выноска 4"/>
          <p:cNvSpPr/>
          <p:nvPr/>
        </p:nvSpPr>
        <p:spPr>
          <a:xfrm>
            <a:off x="0" y="2204864"/>
            <a:ext cx="9144000" cy="504056"/>
          </a:xfrm>
          <a:prstGeom prst="wedgeRect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="" xmlns:p14="http://schemas.microsoft.com/office/powerpoint/2010/main" val="2098056664"/>
              </p:ext>
            </p:extLst>
          </p:nvPr>
        </p:nvGraphicFramePr>
        <p:xfrm>
          <a:off x="4500562" y="3286124"/>
          <a:ext cx="4500594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="" xmlns:p14="http://schemas.microsoft.com/office/powerpoint/2010/main" val="2098056664"/>
              </p:ext>
            </p:extLst>
          </p:nvPr>
        </p:nvGraphicFramePr>
        <p:xfrm>
          <a:off x="4572000" y="4786322"/>
          <a:ext cx="4429156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ru-RU" sz="2600" b="1" dirty="0" smtClean="0"/>
              <a:t>Оформление приказов в связи с заболеванием детей ОРВИ, гриппом, внебольничной пневмонии</a:t>
            </a:r>
            <a:endParaRPr lang="ru-RU" sz="2600" b="1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357950" y="1785926"/>
            <a:ext cx="2714644" cy="1571636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Приказ «О приостановлении образовательного процесса в __ классе (школе)»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286512" y="4714884"/>
            <a:ext cx="2786082" cy="128588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Приказ «О введении ограничительных мероприятий в __ классе»</a:t>
            </a:r>
            <a:endParaRPr lang="ru-RU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214282" y="1000108"/>
          <a:ext cx="6072230" cy="3071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Схема 6"/>
          <p:cNvGraphicFramePr/>
          <p:nvPr/>
        </p:nvGraphicFramePr>
        <p:xfrm>
          <a:off x="366682" y="4143380"/>
          <a:ext cx="5848392" cy="2428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/>
              <a:t>Приказ в связи с заболеванием детей ОРВИ, гриппом, внебольничной пневмонии</a:t>
            </a:r>
            <a:endParaRPr lang="ru-RU" sz="3600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285720" y="1571612"/>
          <a:ext cx="8643998" cy="4706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803</TotalTime>
  <Words>895</Words>
  <Application>Microsoft Office PowerPoint</Application>
  <PresentationFormat>Экран (4:3)</PresentationFormat>
  <Paragraphs>131</Paragraphs>
  <Slides>12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  Об организации работы в общеобразовательных организациях по предотвращению эпидемиологической вспышки по заболеванию гриппом и ОРВ и проведения вакцинации среди обучающихся и сотрудников школ города  </vt:lpstr>
      <vt:lpstr>Мероприятия по профилактике гриппа и острых респираторных вирусных инфекций</vt:lpstr>
      <vt:lpstr>Вакцинация в общеобразовательных организациях города</vt:lpstr>
      <vt:lpstr>Вакцинация сотрудников в общеобразовательных организациях города</vt:lpstr>
      <vt:lpstr>Вакцинация в общеобразовательных организациях города</vt:lpstr>
      <vt:lpstr>Вакцинация обучающихся в общеобразовательных организациях города</vt:lpstr>
      <vt:lpstr>Средний показатель заболеваемости в школах</vt:lpstr>
      <vt:lpstr>Оформление приказов в связи с заболеванием детей ОРВИ, гриппом, внебольничной пневмонии</vt:lpstr>
      <vt:lpstr>Приказ в связи с заболеванием детей ОРВИ, гриппом, внебольничной пневмонии</vt:lpstr>
      <vt:lpstr>Информационная кампания по профилактике гриппа и ОРВИ</vt:lpstr>
      <vt:lpstr>Профилактические  мероприятия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о заболеваемости детей ОРВИ,  гриппом и пневмонией  в образовательных организациях  г. Чебоксары</dc:title>
  <dc:creator>User</dc:creator>
  <cp:lastModifiedBy>User</cp:lastModifiedBy>
  <cp:revision>122</cp:revision>
  <dcterms:created xsi:type="dcterms:W3CDTF">2018-04-03T14:16:55Z</dcterms:created>
  <dcterms:modified xsi:type="dcterms:W3CDTF">2019-12-02T04:32:54Z</dcterms:modified>
</cp:coreProperties>
</file>