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3" r:id="rId3"/>
    <p:sldId id="274" r:id="rId4"/>
    <p:sldId id="275" r:id="rId5"/>
    <p:sldId id="276" r:id="rId6"/>
    <p:sldId id="277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8FF"/>
    <a:srgbClr val="E7F1FF"/>
    <a:srgbClr val="CCECFF"/>
    <a:srgbClr val="D0A172"/>
    <a:srgbClr val="D7CCB1"/>
    <a:srgbClr val="DBB691"/>
    <a:srgbClr val="FFF0E1"/>
    <a:srgbClr val="0066FF"/>
    <a:srgbClr val="F3F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71" autoAdjust="0"/>
  </p:normalViewPr>
  <p:slideViewPr>
    <p:cSldViewPr>
      <p:cViewPr>
        <p:scale>
          <a:sx n="58" d="100"/>
          <a:sy n="58" d="100"/>
        </p:scale>
        <p:origin x="-181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0208-B1F1-414D-905C-9D0C085F992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71BD-BAD2-46D7-BDE8-8E13D6C74C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95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55FEDD1-5C2F-41CE-83CB-674FAD7B641A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1208" y="8685105"/>
            <a:ext cx="2936468" cy="4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828AF03F-C0A3-4C1E-8BFF-DB80692974A0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1212" y="8685103"/>
            <a:ext cx="2945109" cy="42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690FC191-8027-4875-B245-B7918DB6E8B7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85513" y="4343232"/>
            <a:ext cx="5486976" cy="41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defTabSz="44884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prstClr val="white"/>
              </a:solidFill>
              <a:latin typeface="Arial" charset="0"/>
              <a:ea typeface="Microsoft YaHei" charset="-122"/>
              <a:cs typeface="Arial" charset="0"/>
            </a:endParaRPr>
          </a:p>
        </p:txBody>
      </p:sp>
      <p:sp>
        <p:nvSpPr>
          <p:cNvPr id="24583" name="Заметки 6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1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Национальном  проекте «Образование» особое место занимает Федеральный проект «Патриотическое воспитание». В рамках проекта ведется деятельность, направленная на развитие системы патриотического воспитания детей и молодежи.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школьных музеев – серьезное подспорье в патриотическом воспитании.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71BD-BAD2-46D7-BDE8-8E13D6C74C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29 общеобразовательных организациях создано 36 музеев, уголков и комнат.</a:t>
            </a:r>
          </a:p>
          <a:p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Гимназия № 2, 4, Лицей № 3, СОШ № 3, 6, 7, 18, 19, 20,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22, 24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28, 29, 30, 33, 36, 37, 38, 39, 40, 47, 50, 54, 57, 59, 60, 62, 64,  Кадетская СОШ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36 школьных музеях, комнатах, уголках  собрано более 2000  экспонатов.  Школьники приступили к сбору материалов  и изучению документов в рамках проекта «Чебоксары – город трудовой доблести».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Отрадно отметить, что школьные музеи стали победителями городского  конкурса по организации музейной работы (СОШ № 6, 37,40).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71BD-BAD2-46D7-BDE8-8E13D6C74C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1 января 2022 года стартовал республиканский проект по развитию школьных музеев в 2022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Министерство образования ставит перед нами задачу: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 1 сентября создать во всех образовательных учреждениях школьные музеи., уголки или комнаты.</a:t>
            </a:r>
          </a:p>
          <a:p>
            <a:pPr eaLnBrk="0" fontAlgn="base"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Профили музея: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-«Исторический»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-«Военно-исторический»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-«Краеведческий»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-«Литературный»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-«Эколого-биологический»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-«Геологический»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-«Художественный»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71BD-BAD2-46D7-BDE8-8E13D6C74C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Актуальные модели организации музейно-педагогической деятельности: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Музей-лаборатория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модель развития школьного музея как хранилища музейных предметов и средств формирования исследовательской деятельности;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Музей-экспозиция, музей-клуб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развития школьного музея как средства обучения и воспитания в урочной и внеурочной деятельности;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Музей-адаптационный центр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развития школьного музея как культурного центра для поиска и поддержки талантов детей;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Музей-экскурсионное бюро 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развития школьного музея как центра подготовки экскурсионных программ и центра профориентации.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71BD-BAD2-46D7-BDE8-8E13D6C74C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«Дорожная карта» по созданию школьного музея, уголка комнаты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71BD-BAD2-46D7-BDE8-8E13D6C74C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7F68-99DF-4130-9F7A-11BBDD017D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8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1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7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36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8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31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0402" y="1873640"/>
            <a:ext cx="8678880" cy="11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253" tIns="40629" rIns="81253" bIns="4062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5626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695" y="2857500"/>
            <a:ext cx="8842471" cy="2362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3A804-055D-4C50-B466-3C0B0A116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14950"/>
            <a:ext cx="5292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Елизарова Елена Николаевна, заведующий сектором воспитания и дополнительного образования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управления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образования администрации города Чебоксары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20518" y="1484784"/>
            <a:ext cx="822348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 создании школьных музеев, уголков, комнат в общеобразовательных организациях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 defTabSz="455022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741754" y="6381328"/>
            <a:ext cx="3953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2022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14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6" name="Picture 8" descr="https://www.mbouco58.ru/wp-content/uploads/2020/09/d5cf7a8eae109e87385ce124b52e4587.jpg"/>
          <p:cNvPicPr>
            <a:picLocks noChangeAspect="1" noChangeArrowheads="1"/>
          </p:cNvPicPr>
          <p:nvPr/>
        </p:nvPicPr>
        <p:blipFill>
          <a:blip r:embed="rId3" cstate="print"/>
          <a:srcRect l="8420" t="26164" r="6754" b="21509"/>
          <a:stretch>
            <a:fillRect/>
          </a:stretch>
        </p:blipFill>
        <p:spPr bwMode="auto">
          <a:xfrm>
            <a:off x="0" y="0"/>
            <a:ext cx="9144000" cy="2736304"/>
          </a:xfrm>
          <a:prstGeom prst="rect">
            <a:avLst/>
          </a:prstGeom>
          <a:noFill/>
        </p:spPr>
      </p:pic>
      <p:pic>
        <p:nvPicPr>
          <p:cNvPr id="2060" name="Picture 12" descr="http://kbsoch.gauro-riacro.ru/organisacii/1212/news/2019-04-30/434.png"/>
          <p:cNvPicPr>
            <a:picLocks noChangeAspect="1" noChangeArrowheads="1"/>
          </p:cNvPicPr>
          <p:nvPr/>
        </p:nvPicPr>
        <p:blipFill>
          <a:blip r:embed="rId4" cstate="print"/>
          <a:srcRect l="4725" t="6300" r="5054" b="20201"/>
          <a:stretch>
            <a:fillRect/>
          </a:stretch>
        </p:blipFill>
        <p:spPr bwMode="auto">
          <a:xfrm>
            <a:off x="1403648" y="2636912"/>
            <a:ext cx="5760640" cy="390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hebobraz.cap.ru/Content2020/photo/202003/16/Albom374422/img_2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874461" cy="335699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800" name="Picture 8" descr="23 12 21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0"/>
            <a:ext cx="4896544" cy="357301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3131840" cy="158417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 общеобразовательных организаций 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051720" y="548680"/>
            <a:ext cx="2520280" cy="216024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музеев, уголков, комнат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2" name="Picture 10" descr="http://chebobraz.cap.ru/Content2020/photo/202005/08/Albom376422/img_3784.jpg"/>
          <p:cNvPicPr>
            <a:picLocks noChangeAspect="1" noChangeArrowheads="1"/>
          </p:cNvPicPr>
          <p:nvPr/>
        </p:nvPicPr>
        <p:blipFill>
          <a:blip r:embed="rId5" cstate="print"/>
          <a:srcRect l="10908" t="1221"/>
          <a:stretch>
            <a:fillRect/>
          </a:stretch>
        </p:blipFill>
        <p:spPr bwMode="auto">
          <a:xfrm>
            <a:off x="4499992" y="3573016"/>
            <a:ext cx="464400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699792" y="188640"/>
            <a:ext cx="6048672" cy="144016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Профили музеев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1600" y="2348880"/>
          <a:ext cx="7560840" cy="42484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92710"/>
                <a:gridCol w="3668130"/>
              </a:tblGrid>
              <a:tr h="10621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«Исторический»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«Военно-исторический» 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«Краеведческий»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«Литературный» 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«Эколого-биологический» 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«Геологический» 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621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«Художественный» </a:t>
                      </a:r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Равнобедренный треугольник 11"/>
          <p:cNvSpPr/>
          <p:nvPr/>
        </p:nvSpPr>
        <p:spPr>
          <a:xfrm flipH="1" flipV="1">
            <a:off x="4211960" y="1628800"/>
            <a:ext cx="1368152" cy="72008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2915816" y="188640"/>
            <a:ext cx="5904656" cy="1584176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Актуальные модели организации музейно-педагогической деятельности: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1988840"/>
            <a:ext cx="4283968" cy="93610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Музей-лаборатория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3212976"/>
            <a:ext cx="4355976" cy="93610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Музей-экспозиция, музей-клуб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0" y="4437112"/>
            <a:ext cx="4355976" cy="93610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Музей-адаптационный центр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5589240"/>
            <a:ext cx="4427984" cy="100811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Музей-экскурсионное бюро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572000" y="1988840"/>
            <a:ext cx="4572000" cy="108012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развития школьного музея как хранилища музейных предметов и средств формирования исследовательской деятельности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572000" y="3212976"/>
            <a:ext cx="4572000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развития школьного музея как средства обучения и воспитания в урочной и внеурочной деятельности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572000" y="4437112"/>
            <a:ext cx="4572000" cy="100811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развития школьного музея как культурного центра для поиска и поддержки талантов детей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572000" y="5589240"/>
            <a:ext cx="4572000" cy="100811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развития школьного музея как центра подготовки экскурсионных программ и центра профориентации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4211960" y="2348880"/>
            <a:ext cx="432048" cy="216024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4211960" y="3573016"/>
            <a:ext cx="432048" cy="216024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4211960" y="4797152"/>
            <a:ext cx="432048" cy="216024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4283968" y="6021288"/>
            <a:ext cx="432048" cy="216024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87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4320480"/>
                <a:gridCol w="1656184"/>
                <a:gridCol w="2627784"/>
              </a:tblGrid>
              <a:tr h="444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п\п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1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Создание рабочей группы и назначение руководителя музея, уголка, комнаты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10.02.2022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88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Изучение нормативно – правовой базы по созданию школьных музеев, уголков, комнат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01.03.2022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6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Сбор музейных экспонатов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01.04.2022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6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Паспортизация музея, уголка, комнаты. Получение свидетельства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01.06.2022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6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Составление графика экскурсий для обучающихся школ и воспитанников ДОУ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01.07.2022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6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Подготовка экскурсоводов - волонтеров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01.09.2022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Руководитель ОУ, заместитель директора по ВР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131840" y="0"/>
            <a:ext cx="5112568" cy="1224136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«Дорожная карта» по созданию школьного музея, уголка комнаты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239" y="3055726"/>
            <a:ext cx="6855949" cy="655037"/>
          </a:xfrm>
          <a:prstGeom prst="rect">
            <a:avLst/>
          </a:prstGeom>
          <a:noFill/>
        </p:spPr>
        <p:txBody>
          <a:bodyPr wrap="square" lIns="82840" tIns="41421" rIns="82840" bIns="41421" rtlCol="0">
            <a:spAutoFit/>
          </a:bodyPr>
          <a:lstStyle/>
          <a:p>
            <a:pPr algn="ctr" defTabSz="40701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4000" b="1" dirty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774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574</Words>
  <Application>Microsoft Office PowerPoint</Application>
  <PresentationFormat>Экран (4:3)</PresentationFormat>
  <Paragraphs>94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20_Тема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УправОбразов</dc:creator>
  <cp:lastModifiedBy>User</cp:lastModifiedBy>
  <cp:revision>338</cp:revision>
  <cp:lastPrinted>2020-07-30T05:52:32Z</cp:lastPrinted>
  <dcterms:created xsi:type="dcterms:W3CDTF">2020-01-21T12:16:26Z</dcterms:created>
  <dcterms:modified xsi:type="dcterms:W3CDTF">2022-02-03T12:37:40Z</dcterms:modified>
</cp:coreProperties>
</file>